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71" r:id="rId4"/>
    <p:sldId id="272" r:id="rId5"/>
    <p:sldId id="277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014" autoAdjust="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14:32:48.482"/>
    </inkml:context>
    <inkml:brush xml:id="br0">
      <inkml:brushProperty name="width" value="0.025" units="cm"/>
      <inkml:brushProperty name="height" value="0.025" units="cm"/>
      <inkml:brushProperty name="ignorePressure" value="1"/>
    </inkml:brush>
  </inkml:definitions>
  <inkml:trace contextRef="#ctx0" brushRef="#br0">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14:32:49.634"/>
    </inkml:context>
    <inkml:brush xml:id="br0">
      <inkml:brushProperty name="width" value="0.025" units="cm"/>
      <inkml:brushProperty name="height" value="0.02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2AC45-AAEE-47FD-BE54-CF1DC648B271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96625-C126-4547-B2AB-36C0B395F1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8740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Developer Notes:</a:t>
            </a:r>
          </a:p>
          <a:p>
            <a:pPr marL="228600" indent="-228600">
              <a:buAutoNum type="arabicParenR"/>
            </a:pPr>
            <a:r>
              <a:rPr lang="en-IN" dirty="0"/>
              <a:t>Fraction A should appear automatically (from a fixed set of fractions)</a:t>
            </a:r>
          </a:p>
          <a:p>
            <a:pPr marL="228600" indent="-228600">
              <a:buAutoNum type="arabicParenR"/>
            </a:pPr>
            <a:r>
              <a:rPr lang="en-IN" dirty="0"/>
              <a:t>Fraction B is an empty circle which only shows the outline of fraction A</a:t>
            </a:r>
          </a:p>
          <a:p>
            <a:pPr marL="228600" indent="-228600">
              <a:buAutoNum type="arabicParenR"/>
            </a:pPr>
            <a:r>
              <a:rPr lang="en-IN" dirty="0"/>
              <a:t>C is a group of fraction pieces that are coloured and labelled with values as shown in the picture</a:t>
            </a:r>
          </a:p>
          <a:p>
            <a:pPr marL="228600" indent="-228600">
              <a:buAutoNum type="arabicParenR"/>
            </a:pPr>
            <a:r>
              <a:rPr lang="en-IN" dirty="0"/>
              <a:t>Children can select a fraction piece from group C and put it in Fraction B. The selected piece must fit in the outlined area in B. They try to match the fraction shown in A</a:t>
            </a:r>
          </a:p>
          <a:p>
            <a:pPr marL="228600" indent="-228600">
              <a:buAutoNum type="arabicParenR"/>
            </a:pPr>
            <a:r>
              <a:rPr lang="en-IN" dirty="0"/>
              <a:t>Once a child has filled the outlined area in B (i.e. A and B are the same), the click on Check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96625-C126-4547-B2AB-36C0B395F1A1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1301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If the fraction is correct, show a numerical representation of the fractions on the RHS.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96625-C126-4547-B2AB-36C0B395F1A1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4287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Developer Notes:</a:t>
            </a:r>
          </a:p>
          <a:p>
            <a:r>
              <a:rPr lang="en-IN" dirty="0"/>
              <a:t>B is now cleared and the children can select a different combination of fractions and put it in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96625-C126-4547-B2AB-36C0B395F1A1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8115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If the child clicks on Next Question, it should generate a new fraction and go back </a:t>
            </a:r>
            <a:r>
              <a:rPr lang="en-IN"/>
              <a:t>to screen 1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96625-C126-4547-B2AB-36C0B395F1A1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9571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FFBA2-D1F4-4BF8-AA4E-DB71A1F739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B3540-F106-402D-903E-DEEBD9FA2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504E6-F2B5-445F-928D-1B581DB9E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367FA-8681-4FEA-BE0E-62FFA9DF7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941A3-1482-4022-9019-8A0AD8A2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4464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B56F6-A66A-4609-9CC4-B6DAF2B4E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F13B90-FEEC-4FD3-BFF3-393F4F6CB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6EC80-1BCA-4054-95EA-69965F8B6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6ACDF-0728-488B-A540-8A3296DFC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1FFE6-D482-4BF5-B7C0-541FF7FCD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5454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2F3695-1FC3-4E10-8A19-2490E1BB3C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83536F-420F-4E0A-B723-54B556CF10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2F1C4-7577-4360-B866-48ABB7C09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AC7D-05ED-49DB-81B3-C6E59D332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98EA8-1FA2-496B-B3FA-3397FB10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5474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5BCC6-7F08-4717-8552-5362BCDF0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35C7E-E488-4DA3-9F7F-591AFA553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60865-53EC-445B-A396-90F7D2A32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095E-B260-4DA6-ABB0-35FC6B815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474D1-1C3D-4FB5-AB1F-55AF24599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595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9C7DD-4E01-4A32-8453-2D0294C45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ECD47-0E26-418E-8125-058D5340D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7B8D7-EB5D-4144-B4B8-C85B8EF67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C06AD-CF5B-4289-B403-CD108FCFB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C3F53-FEE9-4989-8690-AA2478DF4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638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C463D-4FD5-48F1-BBAE-CE0C29329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746B0-98A5-4EA7-BA4A-74C1ECAAF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BA279C-D917-4382-91D5-7F6581898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C991F1-618E-45C6-8D14-118225847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B14E8-EE8F-40B3-9D91-FE0B2B17D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7CE231-BA62-405B-8C1F-F0C1F731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938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632EE-CCE2-4B3E-BA27-DDAA04C49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F2152-73CF-4F2C-9423-892031689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F48CBE-36D2-4C0E-A044-1B240793E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EDEE90-3A69-477D-86B8-D3A990B2F9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5AB6E0-C98A-454F-834D-9F8EEBBC0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013F11-A6B9-4CDA-89E6-2A2E8942B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811326-ABD5-4F37-9469-0F7CC82CF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983883-3C03-44CD-82F9-92AC3EE38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970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D423-FD22-467E-AC2C-A6F89F658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9D8661-6C83-4768-8973-25B24CF11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91AC5-55DF-4702-BF30-A7C049980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95CAA-F73B-4144-84AA-ACDF6588D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92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034B4-3DBD-43E5-9FED-6425B10FA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11FD83-EE24-433A-92F8-04E157203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491123-9F3E-433B-A949-D0B422F93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584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447E0-EF55-47D8-BABA-86A787D0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4C01D-7A73-455A-9951-A54A47D49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49833D-B1C5-4672-ADC1-1B5B6D20D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EC4387-BDEA-4EC5-9D53-3A65BAD5D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DB8D9-568A-40A4-A326-1B0A8F266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C497A0-8828-4E3C-A0A6-CD814E9C2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167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C5475-28ED-4966-9AB1-57E817A85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94F61B-B787-48D4-9777-8DBB25A96B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4EDCD1-4AAA-40CA-8B2F-1DACB2BCC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8A76FA-5BC4-4DA7-B492-11D99FA4D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82298-224B-41DD-8938-E9C83B6E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E8D196-BE0C-4D62-872D-26A7C47EF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461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5915F3-36C7-4909-845E-B1F59F63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9EEE5-ACE1-48B7-931D-AE2F21B46D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7662A-EBC5-47B6-B451-EFB80F26EB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B217B-2616-47E5-957C-1533CD8ECFB9}" type="datetimeFigureOut">
              <a:rPr lang="en-IN" smtClean="0"/>
              <a:t>11-06-2021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4F41F-EBB8-47EF-9A42-7F381C427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DFDFA-A60B-4DE6-ADEF-6FC0C361C6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571A7-E4AD-4576-9592-A16B685C97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993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9CE4B-BDB1-4905-A409-A1B686EE9B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FRACTION CIRCLES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267694-0106-418A-B8C7-4F266C7138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Game Board</a:t>
            </a:r>
          </a:p>
        </p:txBody>
      </p:sp>
    </p:spTree>
    <p:extLst>
      <p:ext uri="{BB962C8B-B14F-4D97-AF65-F5344CB8AC3E}">
        <p14:creationId xmlns:p14="http://schemas.microsoft.com/office/powerpoint/2010/main" val="4268500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8A6B5-C548-411F-8231-A4C737399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/>
              <a:t>FRACTION CIRCLES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05CE6-7FF0-4695-BC5C-40B7CA1F8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dirty="0"/>
              <a:t>HOW TO PLAY…</a:t>
            </a:r>
          </a:p>
          <a:p>
            <a:pPr marL="0" indent="0" algn="ctr">
              <a:buNone/>
            </a:pPr>
            <a:endParaRPr lang="en-IN" dirty="0"/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A fraction in a circle will appear on your screen. 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Use the coloured fraction pieces given and make the same fraction shown, in the empty circle. 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/>
              <a:t>Keep trying different combinations of fraction pieces to make the shown fraction</a:t>
            </a:r>
          </a:p>
        </p:txBody>
      </p:sp>
    </p:spTree>
    <p:extLst>
      <p:ext uri="{BB962C8B-B14F-4D97-AF65-F5344CB8AC3E}">
        <p14:creationId xmlns:p14="http://schemas.microsoft.com/office/powerpoint/2010/main" val="1418936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8A6B5-C548-411F-8231-A4C737399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905"/>
            <a:ext cx="3812177" cy="1325563"/>
          </a:xfrm>
        </p:spPr>
        <p:txBody>
          <a:bodyPr/>
          <a:lstStyle/>
          <a:p>
            <a:pPr algn="ctr"/>
            <a:r>
              <a:rPr lang="en-IN" dirty="0"/>
              <a:t>Fraction: 2/3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05FB7-0540-4A2A-A0D1-7D2BB441D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0" t="7223" r="8029" b="7495"/>
          <a:stretch/>
        </p:blipFill>
        <p:spPr>
          <a:xfrm rot="16200000">
            <a:off x="2619016" y="-193628"/>
            <a:ext cx="2405847" cy="5779563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744C42-9252-457F-A0BD-9C7607716D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48" t="55075" r="40718" b="7222"/>
          <a:stretch/>
        </p:blipFill>
        <p:spPr>
          <a:xfrm>
            <a:off x="1083076" y="4161846"/>
            <a:ext cx="5335480" cy="240584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9C9C075-B037-4DE9-9904-2FFF01B0F6BA}"/>
              </a:ext>
            </a:extLst>
          </p:cNvPr>
          <p:cNvSpPr/>
          <p:nvPr/>
        </p:nvSpPr>
        <p:spPr>
          <a:xfrm>
            <a:off x="1571632" y="1916054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633C669-716F-41DF-8E0C-A7A2CCA100CC}"/>
              </a:ext>
            </a:extLst>
          </p:cNvPr>
          <p:cNvSpPr/>
          <p:nvPr/>
        </p:nvSpPr>
        <p:spPr>
          <a:xfrm>
            <a:off x="5796292" y="1750439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B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5B204D4-A7AD-43F0-A0F4-4EC8E19167A8}"/>
              </a:ext>
            </a:extLst>
          </p:cNvPr>
          <p:cNvSpPr/>
          <p:nvPr/>
        </p:nvSpPr>
        <p:spPr>
          <a:xfrm>
            <a:off x="877792" y="4567814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7514797-12F8-4970-B95B-D696D3157AA1}"/>
              </a:ext>
            </a:extLst>
          </p:cNvPr>
          <p:cNvSpPr/>
          <p:nvPr/>
        </p:nvSpPr>
        <p:spPr>
          <a:xfrm>
            <a:off x="5838072" y="3429000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CHECK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1B1F2C25-B284-4E82-BF50-DA9F256E030A}"/>
              </a:ext>
            </a:extLst>
          </p:cNvPr>
          <p:cNvSpPr/>
          <p:nvPr/>
        </p:nvSpPr>
        <p:spPr>
          <a:xfrm>
            <a:off x="10910815" y="5644328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D64AF19-3D1C-4BF3-AA9C-72B99B4564EA}"/>
              </a:ext>
            </a:extLst>
          </p:cNvPr>
          <p:cNvSpPr/>
          <p:nvPr/>
        </p:nvSpPr>
        <p:spPr>
          <a:xfrm>
            <a:off x="9762309" y="6197322"/>
            <a:ext cx="2003161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 Question</a:t>
            </a:r>
          </a:p>
        </p:txBody>
      </p:sp>
    </p:spTree>
    <p:extLst>
      <p:ext uri="{BB962C8B-B14F-4D97-AF65-F5344CB8AC3E}">
        <p14:creationId xmlns:p14="http://schemas.microsoft.com/office/powerpoint/2010/main" val="1993959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8A6B5-C548-411F-8231-A4C737399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905"/>
            <a:ext cx="10515600" cy="1325563"/>
          </a:xfrm>
        </p:spPr>
        <p:txBody>
          <a:bodyPr/>
          <a:lstStyle/>
          <a:p>
            <a:pPr algn="ctr"/>
            <a:r>
              <a:rPr lang="en-IN" dirty="0"/>
              <a:t>Make 2/3 using the given fraction strips.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05FB7-0540-4A2A-A0D1-7D2BB441D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0" t="7223" r="8029" b="7495"/>
          <a:stretch/>
        </p:blipFill>
        <p:spPr>
          <a:xfrm rot="16200000">
            <a:off x="2619016" y="-193628"/>
            <a:ext cx="2405847" cy="5779563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744C42-9252-457F-A0BD-9C7607716D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48" t="55075" r="40718" b="7222"/>
          <a:stretch/>
        </p:blipFill>
        <p:spPr>
          <a:xfrm>
            <a:off x="1083076" y="4161846"/>
            <a:ext cx="5335480" cy="2405849"/>
          </a:xfrm>
          <a:prstGeom prst="rect">
            <a:avLst/>
          </a:prstGeom>
        </p:spPr>
      </p:pic>
      <p:pic>
        <p:nvPicPr>
          <p:cNvPr id="82" name="Content Placeholder 13">
            <a:extLst>
              <a:ext uri="{FF2B5EF4-FFF2-40B4-BE49-F238E27FC236}">
                <a16:creationId xmlns:a16="http://schemas.microsoft.com/office/drawing/2014/main" id="{AAB7E884-2E23-4C78-B2AC-F2BDCA06A0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986" t="19156" r="43015" b="44115"/>
          <a:stretch/>
        </p:blipFill>
        <p:spPr>
          <a:xfrm>
            <a:off x="4053954" y="1734102"/>
            <a:ext cx="1809326" cy="1699205"/>
          </a:xfrm>
          <a:prstGeom prst="rect">
            <a:avLst/>
          </a:prstGeom>
        </p:spPr>
      </p:pic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6A6E93B8-C8AD-46BC-A1EB-1C37075ECF2D}"/>
              </a:ext>
            </a:extLst>
          </p:cNvPr>
          <p:cNvSpPr/>
          <p:nvPr/>
        </p:nvSpPr>
        <p:spPr>
          <a:xfrm>
            <a:off x="5838072" y="3429000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CHECK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F0AF6B8-6A99-4ED3-AAE4-4E7CCAA35F95}"/>
              </a:ext>
            </a:extLst>
          </p:cNvPr>
          <p:cNvSpPr txBox="1"/>
          <p:nvPr/>
        </p:nvSpPr>
        <p:spPr>
          <a:xfrm>
            <a:off x="8220891" y="1820091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75F1500-A49A-4CCF-9D9F-9908F216F5E0}"/>
              </a:ext>
            </a:extLst>
          </p:cNvPr>
          <p:cNvSpPr txBox="1"/>
          <p:nvPr/>
        </p:nvSpPr>
        <p:spPr>
          <a:xfrm>
            <a:off x="8220891" y="2492101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3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319B0DE-97D0-4D88-96FF-3BB1207178E7}"/>
              </a:ext>
            </a:extLst>
          </p:cNvPr>
          <p:cNvSpPr txBox="1"/>
          <p:nvPr/>
        </p:nvSpPr>
        <p:spPr>
          <a:xfrm>
            <a:off x="9261566" y="1820091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CAE15BD-75B5-416D-A258-DFB0E018BFB0}"/>
              </a:ext>
            </a:extLst>
          </p:cNvPr>
          <p:cNvSpPr txBox="1"/>
          <p:nvPr/>
        </p:nvSpPr>
        <p:spPr>
          <a:xfrm>
            <a:off x="9261565" y="2492100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3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3AFA18CA-16CF-4A18-B75C-3803B02DA5F3}"/>
              </a:ext>
            </a:extLst>
          </p:cNvPr>
          <p:cNvSpPr txBox="1"/>
          <p:nvPr/>
        </p:nvSpPr>
        <p:spPr>
          <a:xfrm>
            <a:off x="10260237" y="1820091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C768B8B-A423-4608-9275-CE49091B4DB8}"/>
              </a:ext>
            </a:extLst>
          </p:cNvPr>
          <p:cNvSpPr txBox="1"/>
          <p:nvPr/>
        </p:nvSpPr>
        <p:spPr>
          <a:xfrm>
            <a:off x="10260236" y="2492100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3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5F08702-E142-407E-BD3A-660F64EDF6F0}"/>
              </a:ext>
            </a:extLst>
          </p:cNvPr>
          <p:cNvCxnSpPr/>
          <p:nvPr/>
        </p:nvCxnSpPr>
        <p:spPr>
          <a:xfrm>
            <a:off x="8090263" y="2448408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A192DC09-2460-4C8A-93E0-F4025093DF17}"/>
              </a:ext>
            </a:extLst>
          </p:cNvPr>
          <p:cNvCxnSpPr/>
          <p:nvPr/>
        </p:nvCxnSpPr>
        <p:spPr>
          <a:xfrm>
            <a:off x="9130937" y="2436645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0E517BAA-BA6B-42AE-B216-1FD101D4DF03}"/>
              </a:ext>
            </a:extLst>
          </p:cNvPr>
          <p:cNvCxnSpPr/>
          <p:nvPr/>
        </p:nvCxnSpPr>
        <p:spPr>
          <a:xfrm>
            <a:off x="10260236" y="2448408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8709063C-7378-4276-B678-C19CE4FC1B1A}"/>
              </a:ext>
            </a:extLst>
          </p:cNvPr>
          <p:cNvSpPr txBox="1"/>
          <p:nvPr/>
        </p:nvSpPr>
        <p:spPr>
          <a:xfrm>
            <a:off x="9798681" y="2146088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+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CB7DEB2-6539-4929-8D6C-173C0D538913}"/>
              </a:ext>
            </a:extLst>
          </p:cNvPr>
          <p:cNvSpPr txBox="1"/>
          <p:nvPr/>
        </p:nvSpPr>
        <p:spPr>
          <a:xfrm>
            <a:off x="8686798" y="2146088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=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11573C37-063D-4D0C-80DF-7B29E8EA83F3}"/>
              </a:ext>
            </a:extLst>
          </p:cNvPr>
          <p:cNvSpPr/>
          <p:nvPr/>
        </p:nvSpPr>
        <p:spPr>
          <a:xfrm>
            <a:off x="10910815" y="5644328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</a:t>
            </a:r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C8D0BABC-363B-4D03-931D-5CBE3EE31C12}"/>
              </a:ext>
            </a:extLst>
          </p:cNvPr>
          <p:cNvSpPr/>
          <p:nvPr/>
        </p:nvSpPr>
        <p:spPr>
          <a:xfrm>
            <a:off x="9762309" y="6197322"/>
            <a:ext cx="2003161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 Question</a:t>
            </a:r>
          </a:p>
        </p:txBody>
      </p:sp>
    </p:spTree>
    <p:extLst>
      <p:ext uri="{BB962C8B-B14F-4D97-AF65-F5344CB8AC3E}">
        <p14:creationId xmlns:p14="http://schemas.microsoft.com/office/powerpoint/2010/main" val="3420878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8A6B5-C548-411F-8231-A4C737399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905"/>
            <a:ext cx="3812177" cy="1325563"/>
          </a:xfrm>
        </p:spPr>
        <p:txBody>
          <a:bodyPr/>
          <a:lstStyle/>
          <a:p>
            <a:pPr algn="ctr"/>
            <a:r>
              <a:rPr lang="en-IN" dirty="0"/>
              <a:t>Fraction: 2/3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05FB7-0540-4A2A-A0D1-7D2BB441D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0" t="7223" r="8029" b="7495"/>
          <a:stretch/>
        </p:blipFill>
        <p:spPr>
          <a:xfrm rot="16200000">
            <a:off x="2619016" y="-193628"/>
            <a:ext cx="2405847" cy="5779563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744C42-9252-457F-A0BD-9C7607716D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48" t="55075" r="40718" b="7222"/>
          <a:stretch/>
        </p:blipFill>
        <p:spPr>
          <a:xfrm>
            <a:off x="1083076" y="4161846"/>
            <a:ext cx="5335480" cy="240584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9C9C075-B037-4DE9-9904-2FFF01B0F6BA}"/>
              </a:ext>
            </a:extLst>
          </p:cNvPr>
          <p:cNvSpPr/>
          <p:nvPr/>
        </p:nvSpPr>
        <p:spPr>
          <a:xfrm>
            <a:off x="1571632" y="1916054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633C669-716F-41DF-8E0C-A7A2CCA100CC}"/>
              </a:ext>
            </a:extLst>
          </p:cNvPr>
          <p:cNvSpPr/>
          <p:nvPr/>
        </p:nvSpPr>
        <p:spPr>
          <a:xfrm>
            <a:off x="5796292" y="1750439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B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5B204D4-A7AD-43F0-A0F4-4EC8E19167A8}"/>
              </a:ext>
            </a:extLst>
          </p:cNvPr>
          <p:cNvSpPr/>
          <p:nvPr/>
        </p:nvSpPr>
        <p:spPr>
          <a:xfrm>
            <a:off x="877792" y="4567814"/>
            <a:ext cx="410567" cy="4071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7514797-12F8-4970-B95B-D696D3157AA1}"/>
              </a:ext>
            </a:extLst>
          </p:cNvPr>
          <p:cNvSpPr/>
          <p:nvPr/>
        </p:nvSpPr>
        <p:spPr>
          <a:xfrm>
            <a:off x="5838072" y="3429000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CHECK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B3BE394-BCA9-4980-9137-DD94E97FFB23}"/>
              </a:ext>
            </a:extLst>
          </p:cNvPr>
          <p:cNvSpPr/>
          <p:nvPr/>
        </p:nvSpPr>
        <p:spPr>
          <a:xfrm>
            <a:off x="10910815" y="5644328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0F26A00-883E-4343-B821-347E45862549}"/>
              </a:ext>
            </a:extLst>
          </p:cNvPr>
          <p:cNvSpPr/>
          <p:nvPr/>
        </p:nvSpPr>
        <p:spPr>
          <a:xfrm>
            <a:off x="9762309" y="6197322"/>
            <a:ext cx="2003161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 Question</a:t>
            </a:r>
          </a:p>
        </p:txBody>
      </p:sp>
    </p:spTree>
    <p:extLst>
      <p:ext uri="{BB962C8B-B14F-4D97-AF65-F5344CB8AC3E}">
        <p14:creationId xmlns:p14="http://schemas.microsoft.com/office/powerpoint/2010/main" val="3606063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8A6B5-C548-411F-8231-A4C737399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905"/>
            <a:ext cx="10515600" cy="1325563"/>
          </a:xfrm>
        </p:spPr>
        <p:txBody>
          <a:bodyPr/>
          <a:lstStyle/>
          <a:p>
            <a:pPr algn="ctr"/>
            <a:r>
              <a:rPr lang="en-IN" dirty="0"/>
              <a:t>Make 2/3 using different fraction strips.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05FB7-0540-4A2A-A0D1-7D2BB441D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0" t="7223" r="8029" b="7495"/>
          <a:stretch/>
        </p:blipFill>
        <p:spPr>
          <a:xfrm rot="16200000">
            <a:off x="2619016" y="-193628"/>
            <a:ext cx="2405847" cy="5779563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744C42-9252-457F-A0BD-9C7607716D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48" t="55075" r="40718" b="7222"/>
          <a:stretch/>
        </p:blipFill>
        <p:spPr>
          <a:xfrm>
            <a:off x="1083076" y="4161846"/>
            <a:ext cx="5335480" cy="2405849"/>
          </a:xfrm>
          <a:prstGeom prst="rect">
            <a:avLst/>
          </a:prstGeom>
        </p:spPr>
      </p:pic>
      <p:pic>
        <p:nvPicPr>
          <p:cNvPr id="110" name="Content Placeholder 5">
            <a:extLst>
              <a:ext uri="{FF2B5EF4-FFF2-40B4-BE49-F238E27FC236}">
                <a16:creationId xmlns:a16="http://schemas.microsoft.com/office/drawing/2014/main" id="{C68BE657-F124-45ED-8B66-3204547779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266" t="18805" r="41006" b="43551"/>
          <a:stretch/>
        </p:blipFill>
        <p:spPr>
          <a:xfrm>
            <a:off x="3945836" y="1703237"/>
            <a:ext cx="2032073" cy="17399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A51C016A-2EF8-45FE-BDCD-D35333A1C7D6}"/>
                  </a:ext>
                </a:extLst>
              </p14:cNvPr>
              <p14:cNvContentPartPr/>
              <p14:nvPr/>
            </p14:nvContentPartPr>
            <p14:xfrm>
              <a:off x="4482125" y="2593690"/>
              <a:ext cx="360" cy="36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A51C016A-2EF8-45FE-BDCD-D35333A1C7D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77805" y="258937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5FA6E5E4-06E7-4469-94D8-F56CEF56CDBC}"/>
                  </a:ext>
                </a:extLst>
              </p14:cNvPr>
              <p14:cNvContentPartPr/>
              <p14:nvPr/>
            </p14:nvContentPartPr>
            <p14:xfrm>
              <a:off x="5267285" y="2703130"/>
              <a:ext cx="360" cy="36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5FA6E5E4-06E7-4469-94D8-F56CEF56CDB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62965" y="2698810"/>
                <a:ext cx="9000" cy="9000"/>
              </a:xfrm>
              <a:prstGeom prst="rect">
                <a:avLst/>
              </a:prstGeom>
            </p:spPr>
          </p:pic>
        </mc:Fallback>
      </mc:AlternateContent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8F57DB9E-BA9D-4AEB-9F51-015C9600E07E}"/>
              </a:ext>
            </a:extLst>
          </p:cNvPr>
          <p:cNvSpPr/>
          <p:nvPr/>
        </p:nvSpPr>
        <p:spPr>
          <a:xfrm>
            <a:off x="5838072" y="3429000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CHECK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2805F315-B2F8-4690-BF60-C039C6F628CA}"/>
              </a:ext>
            </a:extLst>
          </p:cNvPr>
          <p:cNvSpPr txBox="1"/>
          <p:nvPr/>
        </p:nvSpPr>
        <p:spPr>
          <a:xfrm>
            <a:off x="7611291" y="179396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36364CF0-75C3-4CC3-91E0-DB78C0B21466}"/>
              </a:ext>
            </a:extLst>
          </p:cNvPr>
          <p:cNvSpPr txBox="1"/>
          <p:nvPr/>
        </p:nvSpPr>
        <p:spPr>
          <a:xfrm>
            <a:off x="7611291" y="246597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3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C22FE3C-C4E1-4D6D-A005-ECE095E8A677}"/>
              </a:ext>
            </a:extLst>
          </p:cNvPr>
          <p:cNvSpPr txBox="1"/>
          <p:nvPr/>
        </p:nvSpPr>
        <p:spPr>
          <a:xfrm>
            <a:off x="8651966" y="179396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DCDB023-C860-4342-A497-2617812AB5C6}"/>
              </a:ext>
            </a:extLst>
          </p:cNvPr>
          <p:cNvSpPr txBox="1"/>
          <p:nvPr/>
        </p:nvSpPr>
        <p:spPr>
          <a:xfrm>
            <a:off x="8651965" y="2465974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6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4F3DA81-BA53-4ACF-BD59-CAF574FB6A5F}"/>
              </a:ext>
            </a:extLst>
          </p:cNvPr>
          <p:cNvSpPr txBox="1"/>
          <p:nvPr/>
        </p:nvSpPr>
        <p:spPr>
          <a:xfrm>
            <a:off x="9589674" y="179396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B4897535-9FC4-47C8-92E7-7FE65BD309F1}"/>
              </a:ext>
            </a:extLst>
          </p:cNvPr>
          <p:cNvSpPr txBox="1"/>
          <p:nvPr/>
        </p:nvSpPr>
        <p:spPr>
          <a:xfrm>
            <a:off x="9589673" y="2465974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6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50E0BBCA-7352-411E-9D9E-5C962455C872}"/>
              </a:ext>
            </a:extLst>
          </p:cNvPr>
          <p:cNvCxnSpPr/>
          <p:nvPr/>
        </p:nvCxnSpPr>
        <p:spPr>
          <a:xfrm>
            <a:off x="7480663" y="2422282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6F09F1D5-C563-47EA-9D92-0223C712CD3E}"/>
              </a:ext>
            </a:extLst>
          </p:cNvPr>
          <p:cNvCxnSpPr/>
          <p:nvPr/>
        </p:nvCxnSpPr>
        <p:spPr>
          <a:xfrm>
            <a:off x="8521337" y="2410519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3ABE2A92-2D0A-4D76-AFBA-290B6FBE3F3F}"/>
              </a:ext>
            </a:extLst>
          </p:cNvPr>
          <p:cNvCxnSpPr/>
          <p:nvPr/>
        </p:nvCxnSpPr>
        <p:spPr>
          <a:xfrm>
            <a:off x="9615800" y="2422282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C6A39312-A5FB-4F4B-AD9D-4457F283128A}"/>
              </a:ext>
            </a:extLst>
          </p:cNvPr>
          <p:cNvSpPr txBox="1"/>
          <p:nvPr/>
        </p:nvSpPr>
        <p:spPr>
          <a:xfrm>
            <a:off x="9162954" y="2119962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+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A78102CE-C7B4-4FEE-86D6-0AB6F7B175A9}"/>
              </a:ext>
            </a:extLst>
          </p:cNvPr>
          <p:cNvSpPr txBox="1"/>
          <p:nvPr/>
        </p:nvSpPr>
        <p:spPr>
          <a:xfrm>
            <a:off x="8077198" y="2119962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=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07D9CBF-5B0F-428F-8FC7-CA07A15C6081}"/>
              </a:ext>
            </a:extLst>
          </p:cNvPr>
          <p:cNvSpPr txBox="1"/>
          <p:nvPr/>
        </p:nvSpPr>
        <p:spPr>
          <a:xfrm>
            <a:off x="10523033" y="179396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51D7B50-5223-4F97-8727-0B39425959F9}"/>
              </a:ext>
            </a:extLst>
          </p:cNvPr>
          <p:cNvSpPr txBox="1"/>
          <p:nvPr/>
        </p:nvSpPr>
        <p:spPr>
          <a:xfrm>
            <a:off x="10523032" y="2465974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6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25868DC4-8E72-4FFF-8ECD-CA7C48B39301}"/>
              </a:ext>
            </a:extLst>
          </p:cNvPr>
          <p:cNvSpPr txBox="1"/>
          <p:nvPr/>
        </p:nvSpPr>
        <p:spPr>
          <a:xfrm>
            <a:off x="11556540" y="1793965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1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A5D31422-621E-448D-9CAD-39A13721688C}"/>
              </a:ext>
            </a:extLst>
          </p:cNvPr>
          <p:cNvSpPr txBox="1"/>
          <p:nvPr/>
        </p:nvSpPr>
        <p:spPr>
          <a:xfrm>
            <a:off x="11556539" y="2465974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6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F689D410-243D-4968-9E76-FF9E797C285F}"/>
              </a:ext>
            </a:extLst>
          </p:cNvPr>
          <p:cNvCxnSpPr/>
          <p:nvPr/>
        </p:nvCxnSpPr>
        <p:spPr>
          <a:xfrm>
            <a:off x="10392404" y="2410519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B7498547-0BF0-4B21-8175-673DB6369FC6}"/>
              </a:ext>
            </a:extLst>
          </p:cNvPr>
          <p:cNvCxnSpPr/>
          <p:nvPr/>
        </p:nvCxnSpPr>
        <p:spPr>
          <a:xfrm>
            <a:off x="11556539" y="2422282"/>
            <a:ext cx="59218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8051A751-FE5F-4562-9367-53F4685D3B15}"/>
              </a:ext>
            </a:extLst>
          </p:cNvPr>
          <p:cNvSpPr txBox="1"/>
          <p:nvPr/>
        </p:nvSpPr>
        <p:spPr>
          <a:xfrm>
            <a:off x="11094984" y="2119962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+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198C4AA3-F55D-46C5-864B-4675C5566ACD}"/>
              </a:ext>
            </a:extLst>
          </p:cNvPr>
          <p:cNvSpPr txBox="1"/>
          <p:nvPr/>
        </p:nvSpPr>
        <p:spPr>
          <a:xfrm>
            <a:off x="10116035" y="2141806"/>
            <a:ext cx="46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/>
              <a:t>+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2EA2E8F1-7D04-4CA6-BCCA-ACE4CFF096D4}"/>
              </a:ext>
            </a:extLst>
          </p:cNvPr>
          <p:cNvSpPr/>
          <p:nvPr/>
        </p:nvSpPr>
        <p:spPr>
          <a:xfrm>
            <a:off x="10910815" y="5644328"/>
            <a:ext cx="854655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F794D6B8-1941-4578-A96C-838D1A085F4E}"/>
              </a:ext>
            </a:extLst>
          </p:cNvPr>
          <p:cNvSpPr/>
          <p:nvPr/>
        </p:nvSpPr>
        <p:spPr>
          <a:xfrm>
            <a:off x="9762309" y="6197322"/>
            <a:ext cx="2003161" cy="43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Next Question</a:t>
            </a:r>
          </a:p>
        </p:txBody>
      </p:sp>
    </p:spTree>
    <p:extLst>
      <p:ext uri="{BB962C8B-B14F-4D97-AF65-F5344CB8AC3E}">
        <p14:creationId xmlns:p14="http://schemas.microsoft.com/office/powerpoint/2010/main" val="3141156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Microsoft Office PowerPoint</Application>
  <PresentationFormat>Widescreen</PresentationFormat>
  <Paragraphs>66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FRACTION CIRCLES</vt:lpstr>
      <vt:lpstr>FRACTION CIRCLES</vt:lpstr>
      <vt:lpstr>Fraction: 2/3</vt:lpstr>
      <vt:lpstr>Make 2/3 using the given fraction strips.</vt:lpstr>
      <vt:lpstr>Fraction: 2/3</vt:lpstr>
      <vt:lpstr>Make 2/3 using different fraction strips.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Garima Gupta</dc:creator>
  <cp:lastModifiedBy>Suchitra Bapat</cp:lastModifiedBy>
  <cp:revision>21</cp:revision>
  <dcterms:created xsi:type="dcterms:W3CDTF">2021-06-09T14:01:21Z</dcterms:created>
  <dcterms:modified xsi:type="dcterms:W3CDTF">2021-06-11T08:32:48Z</dcterms:modified>
</cp:coreProperties>
</file>