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8" r:id="rId3"/>
    <p:sldId id="257" r:id="rId4"/>
    <p:sldId id="259" r:id="rId5"/>
    <p:sldId id="268" r:id="rId6"/>
    <p:sldId id="269" r:id="rId7"/>
    <p:sldId id="270" r:id="rId8"/>
    <p:sldId id="271" r:id="rId9"/>
    <p:sldId id="272" r:id="rId10"/>
    <p:sldId id="273" r:id="rId11"/>
    <p:sldId id="274" r:id="rId12"/>
    <p:sldId id="275" r:id="rId13"/>
    <p:sldId id="276" r:id="rId14"/>
    <p:sldId id="277" r:id="rId15"/>
    <p:sldId id="267" r:id="rId16"/>
    <p:sldId id="278" r:id="rId17"/>
    <p:sldId id="27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51" autoAdjust="0"/>
    <p:restoredTop sz="81024" autoAdjust="0"/>
  </p:normalViewPr>
  <p:slideViewPr>
    <p:cSldViewPr snapToGrid="0">
      <p:cViewPr>
        <p:scale>
          <a:sx n="80" d="100"/>
          <a:sy n="80" d="100"/>
        </p:scale>
        <p:origin x="936"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18926E-BDDC-42B4-865F-3E9E6A84AA77}" type="datetimeFigureOut">
              <a:rPr lang="en-IN" smtClean="0"/>
              <a:t>06-12-2021</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ECD08-A37A-4E1F-AC1E-58846D984710}" type="slidenum">
              <a:rPr lang="en-IN" smtClean="0"/>
              <a:t>‹#›</a:t>
            </a:fld>
            <a:endParaRPr lang="en-IN"/>
          </a:p>
        </p:txBody>
      </p:sp>
    </p:spTree>
    <p:extLst>
      <p:ext uri="{BB962C8B-B14F-4D97-AF65-F5344CB8AC3E}">
        <p14:creationId xmlns:p14="http://schemas.microsoft.com/office/powerpoint/2010/main" val="1434065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1</a:t>
            </a:fld>
            <a:endParaRPr lang="en-IN"/>
          </a:p>
        </p:txBody>
      </p:sp>
    </p:spTree>
    <p:extLst>
      <p:ext uri="{BB962C8B-B14F-4D97-AF65-F5344CB8AC3E}">
        <p14:creationId xmlns:p14="http://schemas.microsoft.com/office/powerpoint/2010/main" val="4118199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11</a:t>
            </a:fld>
            <a:endParaRPr lang="en-IN"/>
          </a:p>
        </p:txBody>
      </p:sp>
    </p:spTree>
    <p:extLst>
      <p:ext uri="{BB962C8B-B14F-4D97-AF65-F5344CB8AC3E}">
        <p14:creationId xmlns:p14="http://schemas.microsoft.com/office/powerpoint/2010/main" val="3213119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12</a:t>
            </a:fld>
            <a:endParaRPr lang="en-IN"/>
          </a:p>
        </p:txBody>
      </p:sp>
    </p:spTree>
    <p:extLst>
      <p:ext uri="{BB962C8B-B14F-4D97-AF65-F5344CB8AC3E}">
        <p14:creationId xmlns:p14="http://schemas.microsoft.com/office/powerpoint/2010/main" val="3913428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13</a:t>
            </a:fld>
            <a:endParaRPr lang="en-IN"/>
          </a:p>
        </p:txBody>
      </p:sp>
    </p:spTree>
    <p:extLst>
      <p:ext uri="{BB962C8B-B14F-4D97-AF65-F5344CB8AC3E}">
        <p14:creationId xmlns:p14="http://schemas.microsoft.com/office/powerpoint/2010/main" val="1905616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14</a:t>
            </a:fld>
            <a:endParaRPr lang="en-IN"/>
          </a:p>
        </p:txBody>
      </p:sp>
    </p:spTree>
    <p:extLst>
      <p:ext uri="{BB962C8B-B14F-4D97-AF65-F5344CB8AC3E}">
        <p14:creationId xmlns:p14="http://schemas.microsoft.com/office/powerpoint/2010/main" val="2033140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15</a:t>
            </a:fld>
            <a:endParaRPr lang="en-IN"/>
          </a:p>
        </p:txBody>
      </p:sp>
    </p:spTree>
    <p:extLst>
      <p:ext uri="{BB962C8B-B14F-4D97-AF65-F5344CB8AC3E}">
        <p14:creationId xmlns:p14="http://schemas.microsoft.com/office/powerpoint/2010/main" val="40736375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16</a:t>
            </a:fld>
            <a:endParaRPr lang="en-IN"/>
          </a:p>
        </p:txBody>
      </p:sp>
    </p:spTree>
    <p:extLst>
      <p:ext uri="{BB962C8B-B14F-4D97-AF65-F5344CB8AC3E}">
        <p14:creationId xmlns:p14="http://schemas.microsoft.com/office/powerpoint/2010/main" val="2085286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17</a:t>
            </a:fld>
            <a:endParaRPr lang="en-IN"/>
          </a:p>
        </p:txBody>
      </p:sp>
    </p:spTree>
    <p:extLst>
      <p:ext uri="{BB962C8B-B14F-4D97-AF65-F5344CB8AC3E}">
        <p14:creationId xmlns:p14="http://schemas.microsoft.com/office/powerpoint/2010/main" val="1275656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3</a:t>
            </a:fld>
            <a:endParaRPr lang="en-IN"/>
          </a:p>
        </p:txBody>
      </p:sp>
    </p:spTree>
    <p:extLst>
      <p:ext uri="{BB962C8B-B14F-4D97-AF65-F5344CB8AC3E}">
        <p14:creationId xmlns:p14="http://schemas.microsoft.com/office/powerpoint/2010/main" val="1369785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4</a:t>
            </a:fld>
            <a:endParaRPr lang="en-IN"/>
          </a:p>
        </p:txBody>
      </p:sp>
    </p:spTree>
    <p:extLst>
      <p:ext uri="{BB962C8B-B14F-4D97-AF65-F5344CB8AC3E}">
        <p14:creationId xmlns:p14="http://schemas.microsoft.com/office/powerpoint/2010/main" val="923963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5</a:t>
            </a:fld>
            <a:endParaRPr lang="en-IN"/>
          </a:p>
        </p:txBody>
      </p:sp>
    </p:spTree>
    <p:extLst>
      <p:ext uri="{BB962C8B-B14F-4D97-AF65-F5344CB8AC3E}">
        <p14:creationId xmlns:p14="http://schemas.microsoft.com/office/powerpoint/2010/main" val="1041359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6</a:t>
            </a:fld>
            <a:endParaRPr lang="en-IN"/>
          </a:p>
        </p:txBody>
      </p:sp>
    </p:spTree>
    <p:extLst>
      <p:ext uri="{BB962C8B-B14F-4D97-AF65-F5344CB8AC3E}">
        <p14:creationId xmlns:p14="http://schemas.microsoft.com/office/powerpoint/2010/main" val="3886805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7</a:t>
            </a:fld>
            <a:endParaRPr lang="en-IN"/>
          </a:p>
        </p:txBody>
      </p:sp>
    </p:spTree>
    <p:extLst>
      <p:ext uri="{BB962C8B-B14F-4D97-AF65-F5344CB8AC3E}">
        <p14:creationId xmlns:p14="http://schemas.microsoft.com/office/powerpoint/2010/main" val="2657617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8</a:t>
            </a:fld>
            <a:endParaRPr lang="en-IN"/>
          </a:p>
        </p:txBody>
      </p:sp>
    </p:spTree>
    <p:extLst>
      <p:ext uri="{BB962C8B-B14F-4D97-AF65-F5344CB8AC3E}">
        <p14:creationId xmlns:p14="http://schemas.microsoft.com/office/powerpoint/2010/main" val="3063101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9</a:t>
            </a:fld>
            <a:endParaRPr lang="en-IN"/>
          </a:p>
        </p:txBody>
      </p:sp>
    </p:spTree>
    <p:extLst>
      <p:ext uri="{BB962C8B-B14F-4D97-AF65-F5344CB8AC3E}">
        <p14:creationId xmlns:p14="http://schemas.microsoft.com/office/powerpoint/2010/main" val="27691797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655ECD08-A37A-4E1F-AC1E-58846D984710}" type="slidenum">
              <a:rPr lang="en-IN" smtClean="0"/>
              <a:t>10</a:t>
            </a:fld>
            <a:endParaRPr lang="en-IN"/>
          </a:p>
        </p:txBody>
      </p:sp>
    </p:spTree>
    <p:extLst>
      <p:ext uri="{BB962C8B-B14F-4D97-AF65-F5344CB8AC3E}">
        <p14:creationId xmlns:p14="http://schemas.microsoft.com/office/powerpoint/2010/main" val="413184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F7386-5689-4499-A954-5E5A18E14BE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94C6CD60-2B78-417B-809B-7FB54967DE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AC61F5ED-8188-44F0-AEFD-4BB27680B266}"/>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5" name="Footer Placeholder 4">
            <a:extLst>
              <a:ext uri="{FF2B5EF4-FFF2-40B4-BE49-F238E27FC236}">
                <a16:creationId xmlns:a16="http://schemas.microsoft.com/office/drawing/2014/main" id="{1C2D773A-3B4D-4963-AB12-DCBDFAB0B9D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D7491A3-96BB-429F-99D8-D88E6C4ED30C}"/>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1783948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BEB39-B206-4C2C-A4E6-1CC26502EA4C}"/>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1C75714A-0FB8-42CA-9CA6-316C0C482B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B992A3-F45D-4EA8-869B-EE3FFFC147A6}"/>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5" name="Footer Placeholder 4">
            <a:extLst>
              <a:ext uri="{FF2B5EF4-FFF2-40B4-BE49-F238E27FC236}">
                <a16:creationId xmlns:a16="http://schemas.microsoft.com/office/drawing/2014/main" id="{34981D76-BFB5-4CCF-A6BF-1664D2D2EE0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BC5C3EA-3D84-4424-A427-C80C4B729974}"/>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2045428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5571E65-B288-4F18-A214-8297B744846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25D52482-B99E-41D6-AEE9-614994A597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04AC3B5-E83E-4218-836C-544E856D2B4D}"/>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5" name="Footer Placeholder 4">
            <a:extLst>
              <a:ext uri="{FF2B5EF4-FFF2-40B4-BE49-F238E27FC236}">
                <a16:creationId xmlns:a16="http://schemas.microsoft.com/office/drawing/2014/main" id="{A3B08720-CE4F-4F94-B8E3-B27E451D6B4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3AFE0D3-F94F-414F-9385-A13EE4167102}"/>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374156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8F29B-1714-4C92-B43B-8CCFDDCBEDD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4D753887-C150-4F25-846E-B70B6C6BE0E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F382DE0-B960-40B6-8757-4A3862EAA62F}"/>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5" name="Footer Placeholder 4">
            <a:extLst>
              <a:ext uri="{FF2B5EF4-FFF2-40B4-BE49-F238E27FC236}">
                <a16:creationId xmlns:a16="http://schemas.microsoft.com/office/drawing/2014/main" id="{237C9B97-0A26-4B7E-812F-8B649787BDE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C36EFF1-9867-451A-9702-FF153CCF7501}"/>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2608830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958D2-94FF-46A8-92DF-25CB300292A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DB83A79C-3971-4D65-A5EA-BAD5F5AA50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9C574D1-49BE-4634-AF5F-EF1F385F8DF1}"/>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5" name="Footer Placeholder 4">
            <a:extLst>
              <a:ext uri="{FF2B5EF4-FFF2-40B4-BE49-F238E27FC236}">
                <a16:creationId xmlns:a16="http://schemas.microsoft.com/office/drawing/2014/main" id="{42D37955-2049-4EBB-8114-96D2A75E511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B8181CA-7469-4822-82C8-E14932596915}"/>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2421407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3EDEC-E36D-4481-BDD7-2F2657909B37}"/>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B3CC36DB-5B27-46D6-B96F-4E654595F64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E771DBCF-3A6E-470A-B09B-3105412A1B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0F196E8D-6986-40A1-AEE9-CA454F90AAC7}"/>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6" name="Footer Placeholder 5">
            <a:extLst>
              <a:ext uri="{FF2B5EF4-FFF2-40B4-BE49-F238E27FC236}">
                <a16:creationId xmlns:a16="http://schemas.microsoft.com/office/drawing/2014/main" id="{49CE4FBA-6341-4DC9-8D44-8C71E8E901A7}"/>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FD0359F3-6C19-4966-B281-16FFEF0CFD43}"/>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923279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15636-3C85-41FB-A6FE-6F421722981E}"/>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F161C4F-CCE9-45CC-8AF3-17FD4D8DCD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2911BF-1668-43A9-A82E-F8ED8FCA02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6C3B2C33-96BE-47CB-A48F-4B218C5B14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811A9DA-615F-4D06-8AA4-38D78DF3B9C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84D6F8B-78BC-482B-A296-D3443EDA9AF2}"/>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8" name="Footer Placeholder 7">
            <a:extLst>
              <a:ext uri="{FF2B5EF4-FFF2-40B4-BE49-F238E27FC236}">
                <a16:creationId xmlns:a16="http://schemas.microsoft.com/office/drawing/2014/main" id="{39369C5C-B383-4CA1-9E22-C170611F15AC}"/>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42260140-15C2-4296-A858-AB5E130F88D1}"/>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31408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90B5E-86CB-4B81-80A4-A0E5C9FA37A5}"/>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D1C5D811-06C1-4712-B267-EEF0A8DE6644}"/>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4" name="Footer Placeholder 3">
            <a:extLst>
              <a:ext uri="{FF2B5EF4-FFF2-40B4-BE49-F238E27FC236}">
                <a16:creationId xmlns:a16="http://schemas.microsoft.com/office/drawing/2014/main" id="{1E6D56E6-4FF3-4C02-82A3-6F087B9A6BD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72C02949-CE0E-401F-AED9-3211F8CB1576}"/>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1011761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B894D3-CC87-43AE-A2F8-71AE8F89A6D2}"/>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3" name="Footer Placeholder 2">
            <a:extLst>
              <a:ext uri="{FF2B5EF4-FFF2-40B4-BE49-F238E27FC236}">
                <a16:creationId xmlns:a16="http://schemas.microsoft.com/office/drawing/2014/main" id="{9EAD9647-9188-4888-B0F5-91D3A59FD89E}"/>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1565585D-3368-4285-82E2-0CE0B7FC9C20}"/>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1754432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F4709-8E13-4792-AD47-A1AF638680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82DF874F-5675-4189-9F19-07CA4EB0A7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86CC8BFE-409B-4468-88E3-79644EED26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413B5A-094C-4DB0-8FA0-D2A8687CCEB2}"/>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6" name="Footer Placeholder 5">
            <a:extLst>
              <a:ext uri="{FF2B5EF4-FFF2-40B4-BE49-F238E27FC236}">
                <a16:creationId xmlns:a16="http://schemas.microsoft.com/office/drawing/2014/main" id="{317CC00A-9A2E-4A01-901F-2EB343A8225F}"/>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8A3D5B0-2DAC-449A-8F0B-3A8060B08DDB}"/>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2475287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97431-8051-455B-BB59-F17B032B1F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9840D129-03F4-48A4-BA49-FF55570F2E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DA459D3D-F029-44AD-B121-E51BE3601A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2E829A-F8C9-4332-A7F0-BF2AC60D9E70}"/>
              </a:ext>
            </a:extLst>
          </p:cNvPr>
          <p:cNvSpPr>
            <a:spLocks noGrp="1"/>
          </p:cNvSpPr>
          <p:nvPr>
            <p:ph type="dt" sz="half" idx="10"/>
          </p:nvPr>
        </p:nvSpPr>
        <p:spPr/>
        <p:txBody>
          <a:bodyPr/>
          <a:lstStyle/>
          <a:p>
            <a:fld id="{ACAF58E0-1513-4378-970F-2BA8C00A5750}" type="datetimeFigureOut">
              <a:rPr lang="en-IN" smtClean="0"/>
              <a:t>06-12-2021</a:t>
            </a:fld>
            <a:endParaRPr lang="en-IN"/>
          </a:p>
        </p:txBody>
      </p:sp>
      <p:sp>
        <p:nvSpPr>
          <p:cNvPr id="6" name="Footer Placeholder 5">
            <a:extLst>
              <a:ext uri="{FF2B5EF4-FFF2-40B4-BE49-F238E27FC236}">
                <a16:creationId xmlns:a16="http://schemas.microsoft.com/office/drawing/2014/main" id="{481474E6-DD32-4F9E-B10E-AA3BF48DEDC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DC19D445-B75A-4F96-91BB-4F5B518F92E0}"/>
              </a:ext>
            </a:extLst>
          </p:cNvPr>
          <p:cNvSpPr>
            <a:spLocks noGrp="1"/>
          </p:cNvSpPr>
          <p:nvPr>
            <p:ph type="sldNum" sz="quarter" idx="12"/>
          </p:nvPr>
        </p:nvSpPr>
        <p:spPr/>
        <p:txBody>
          <a:bodyPr/>
          <a:lstStyle/>
          <a:p>
            <a:fld id="{AA5A4338-9E36-4B48-9404-C863260C24FF}" type="slidenum">
              <a:rPr lang="en-IN" smtClean="0"/>
              <a:t>‹#›</a:t>
            </a:fld>
            <a:endParaRPr lang="en-IN"/>
          </a:p>
        </p:txBody>
      </p:sp>
    </p:spTree>
    <p:extLst>
      <p:ext uri="{BB962C8B-B14F-4D97-AF65-F5344CB8AC3E}">
        <p14:creationId xmlns:p14="http://schemas.microsoft.com/office/powerpoint/2010/main" val="3178228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7128D8-0AA8-4238-B195-C53121BFBD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2FBC4B7-393E-4332-ACF0-E1BD6F085E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A40CBD6-E815-4E2B-9F6F-190CF9AA55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AF58E0-1513-4378-970F-2BA8C00A5750}" type="datetimeFigureOut">
              <a:rPr lang="en-IN" smtClean="0"/>
              <a:t>06-12-2021</a:t>
            </a:fld>
            <a:endParaRPr lang="en-IN"/>
          </a:p>
        </p:txBody>
      </p:sp>
      <p:sp>
        <p:nvSpPr>
          <p:cNvPr id="5" name="Footer Placeholder 4">
            <a:extLst>
              <a:ext uri="{FF2B5EF4-FFF2-40B4-BE49-F238E27FC236}">
                <a16:creationId xmlns:a16="http://schemas.microsoft.com/office/drawing/2014/main" id="{BF19ABFF-3052-4F92-9FDD-74ADA754D3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CE4B5688-6698-4871-8FC6-C85C457748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5A4338-9E36-4B48-9404-C863260C24FF}" type="slidenum">
              <a:rPr lang="en-IN" smtClean="0"/>
              <a:t>‹#›</a:t>
            </a:fld>
            <a:endParaRPr lang="en-IN"/>
          </a:p>
        </p:txBody>
      </p:sp>
    </p:spTree>
    <p:extLst>
      <p:ext uri="{BB962C8B-B14F-4D97-AF65-F5344CB8AC3E}">
        <p14:creationId xmlns:p14="http://schemas.microsoft.com/office/powerpoint/2010/main" val="18494903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1.jpg"/><Relationship Id="rId18" Type="http://schemas.openxmlformats.org/officeDocument/2006/relationships/image" Target="../media/image26.jpg"/><Relationship Id="rId3" Type="http://schemas.openxmlformats.org/officeDocument/2006/relationships/image" Target="../media/image11.jpg"/><Relationship Id="rId21" Type="http://schemas.openxmlformats.org/officeDocument/2006/relationships/image" Target="../media/image28.jpg"/><Relationship Id="rId7" Type="http://schemas.openxmlformats.org/officeDocument/2006/relationships/image" Target="../media/image15.png"/><Relationship Id="rId12" Type="http://schemas.openxmlformats.org/officeDocument/2006/relationships/image" Target="../media/image20.jpg"/><Relationship Id="rId17" Type="http://schemas.openxmlformats.org/officeDocument/2006/relationships/image" Target="../media/image25.jpg"/><Relationship Id="rId2" Type="http://schemas.openxmlformats.org/officeDocument/2006/relationships/notesSlide" Target="../notesSlides/notesSlide9.xml"/><Relationship Id="rId16" Type="http://schemas.openxmlformats.org/officeDocument/2006/relationships/image" Target="../media/image24.jpg"/><Relationship Id="rId20"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5" Type="http://schemas.openxmlformats.org/officeDocument/2006/relationships/image" Target="../media/image23.jpg"/><Relationship Id="rId10" Type="http://schemas.openxmlformats.org/officeDocument/2006/relationships/image" Target="../media/image18.jpg"/><Relationship Id="rId19" Type="http://schemas.openxmlformats.org/officeDocument/2006/relationships/image" Target="../media/image3.jpg"/><Relationship Id="rId4" Type="http://schemas.openxmlformats.org/officeDocument/2006/relationships/image" Target="../media/image12.jpg"/><Relationship Id="rId9" Type="http://schemas.openxmlformats.org/officeDocument/2006/relationships/image" Target="../media/image17.jpg"/><Relationship Id="rId14" Type="http://schemas.openxmlformats.org/officeDocument/2006/relationships/image" Target="../media/image22.jpg"/><Relationship Id="rId22" Type="http://schemas.openxmlformats.org/officeDocument/2006/relationships/image" Target="../media/image29.jpg"/></Relationships>
</file>

<file path=ppt/slides/_rels/slide11.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1.jpg"/><Relationship Id="rId18" Type="http://schemas.openxmlformats.org/officeDocument/2006/relationships/image" Target="../media/image26.jpg"/><Relationship Id="rId3" Type="http://schemas.openxmlformats.org/officeDocument/2006/relationships/image" Target="../media/image11.jpg"/><Relationship Id="rId21" Type="http://schemas.openxmlformats.org/officeDocument/2006/relationships/image" Target="../media/image28.jpg"/><Relationship Id="rId7" Type="http://schemas.openxmlformats.org/officeDocument/2006/relationships/image" Target="../media/image15.png"/><Relationship Id="rId12" Type="http://schemas.openxmlformats.org/officeDocument/2006/relationships/image" Target="../media/image20.jpg"/><Relationship Id="rId17" Type="http://schemas.openxmlformats.org/officeDocument/2006/relationships/image" Target="../media/image25.jpg"/><Relationship Id="rId2" Type="http://schemas.openxmlformats.org/officeDocument/2006/relationships/notesSlide" Target="../notesSlides/notesSlide10.xml"/><Relationship Id="rId16" Type="http://schemas.openxmlformats.org/officeDocument/2006/relationships/image" Target="../media/image24.jpg"/><Relationship Id="rId20"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5" Type="http://schemas.openxmlformats.org/officeDocument/2006/relationships/image" Target="../media/image23.jpg"/><Relationship Id="rId10" Type="http://schemas.openxmlformats.org/officeDocument/2006/relationships/image" Target="../media/image18.jpg"/><Relationship Id="rId19" Type="http://schemas.openxmlformats.org/officeDocument/2006/relationships/image" Target="../media/image9.jpg"/><Relationship Id="rId4" Type="http://schemas.openxmlformats.org/officeDocument/2006/relationships/image" Target="../media/image12.jpg"/><Relationship Id="rId9" Type="http://schemas.openxmlformats.org/officeDocument/2006/relationships/image" Target="../media/image17.jpg"/><Relationship Id="rId14" Type="http://schemas.openxmlformats.org/officeDocument/2006/relationships/image" Target="../media/image22.jpg"/><Relationship Id="rId22" Type="http://schemas.openxmlformats.org/officeDocument/2006/relationships/image" Target="../media/image29.jpg"/></Relationships>
</file>

<file path=ppt/slides/_rels/slide12.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1.jpg"/><Relationship Id="rId18" Type="http://schemas.openxmlformats.org/officeDocument/2006/relationships/image" Target="../media/image26.jpg"/><Relationship Id="rId3" Type="http://schemas.openxmlformats.org/officeDocument/2006/relationships/image" Target="../media/image11.jpg"/><Relationship Id="rId21" Type="http://schemas.openxmlformats.org/officeDocument/2006/relationships/image" Target="../media/image28.jpg"/><Relationship Id="rId7" Type="http://schemas.openxmlformats.org/officeDocument/2006/relationships/image" Target="../media/image15.png"/><Relationship Id="rId12" Type="http://schemas.openxmlformats.org/officeDocument/2006/relationships/image" Target="../media/image20.jpg"/><Relationship Id="rId17" Type="http://schemas.openxmlformats.org/officeDocument/2006/relationships/image" Target="../media/image25.jpg"/><Relationship Id="rId2" Type="http://schemas.openxmlformats.org/officeDocument/2006/relationships/notesSlide" Target="../notesSlides/notesSlide11.xml"/><Relationship Id="rId16" Type="http://schemas.openxmlformats.org/officeDocument/2006/relationships/image" Target="../media/image24.jpg"/><Relationship Id="rId20"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5" Type="http://schemas.openxmlformats.org/officeDocument/2006/relationships/image" Target="../media/image23.jpg"/><Relationship Id="rId10" Type="http://schemas.openxmlformats.org/officeDocument/2006/relationships/image" Target="../media/image18.jpg"/><Relationship Id="rId19" Type="http://schemas.openxmlformats.org/officeDocument/2006/relationships/image" Target="../media/image6.jpg"/><Relationship Id="rId4" Type="http://schemas.openxmlformats.org/officeDocument/2006/relationships/image" Target="../media/image12.jpg"/><Relationship Id="rId9" Type="http://schemas.openxmlformats.org/officeDocument/2006/relationships/image" Target="../media/image17.jpg"/><Relationship Id="rId14" Type="http://schemas.openxmlformats.org/officeDocument/2006/relationships/image" Target="../media/image22.jpg"/><Relationship Id="rId22" Type="http://schemas.openxmlformats.org/officeDocument/2006/relationships/image" Target="../media/image29.jpg"/></Relationships>
</file>

<file path=ppt/slides/_rels/slide13.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1.jpg"/><Relationship Id="rId18" Type="http://schemas.openxmlformats.org/officeDocument/2006/relationships/image" Target="../media/image26.jpg"/><Relationship Id="rId3" Type="http://schemas.openxmlformats.org/officeDocument/2006/relationships/image" Target="../media/image11.jpg"/><Relationship Id="rId21" Type="http://schemas.openxmlformats.org/officeDocument/2006/relationships/image" Target="../media/image28.jpg"/><Relationship Id="rId7" Type="http://schemas.openxmlformats.org/officeDocument/2006/relationships/image" Target="../media/image15.png"/><Relationship Id="rId12" Type="http://schemas.openxmlformats.org/officeDocument/2006/relationships/image" Target="../media/image20.jpg"/><Relationship Id="rId17" Type="http://schemas.openxmlformats.org/officeDocument/2006/relationships/image" Target="../media/image25.jpg"/><Relationship Id="rId2" Type="http://schemas.openxmlformats.org/officeDocument/2006/relationships/notesSlide" Target="../notesSlides/notesSlide12.xml"/><Relationship Id="rId16" Type="http://schemas.openxmlformats.org/officeDocument/2006/relationships/image" Target="../media/image24.jpg"/><Relationship Id="rId20"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5" Type="http://schemas.openxmlformats.org/officeDocument/2006/relationships/image" Target="../media/image23.jpg"/><Relationship Id="rId10" Type="http://schemas.openxmlformats.org/officeDocument/2006/relationships/image" Target="../media/image18.jpg"/><Relationship Id="rId19" Type="http://schemas.openxmlformats.org/officeDocument/2006/relationships/image" Target="../media/image7.gif"/><Relationship Id="rId4" Type="http://schemas.openxmlformats.org/officeDocument/2006/relationships/image" Target="../media/image12.jpg"/><Relationship Id="rId9" Type="http://schemas.openxmlformats.org/officeDocument/2006/relationships/image" Target="../media/image17.jpg"/><Relationship Id="rId14" Type="http://schemas.openxmlformats.org/officeDocument/2006/relationships/image" Target="../media/image22.jpg"/><Relationship Id="rId22" Type="http://schemas.openxmlformats.org/officeDocument/2006/relationships/image" Target="../media/image29.jpg"/></Relationships>
</file>

<file path=ppt/slides/_rels/slide14.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1.jpg"/><Relationship Id="rId18" Type="http://schemas.openxmlformats.org/officeDocument/2006/relationships/image" Target="../media/image26.jpg"/><Relationship Id="rId3" Type="http://schemas.openxmlformats.org/officeDocument/2006/relationships/image" Target="../media/image11.jpg"/><Relationship Id="rId21" Type="http://schemas.openxmlformats.org/officeDocument/2006/relationships/image" Target="../media/image28.jpg"/><Relationship Id="rId7" Type="http://schemas.openxmlformats.org/officeDocument/2006/relationships/image" Target="../media/image15.png"/><Relationship Id="rId12" Type="http://schemas.openxmlformats.org/officeDocument/2006/relationships/image" Target="../media/image20.jpg"/><Relationship Id="rId17" Type="http://schemas.openxmlformats.org/officeDocument/2006/relationships/image" Target="../media/image25.jpg"/><Relationship Id="rId2" Type="http://schemas.openxmlformats.org/officeDocument/2006/relationships/notesSlide" Target="../notesSlides/notesSlide13.xml"/><Relationship Id="rId16" Type="http://schemas.openxmlformats.org/officeDocument/2006/relationships/image" Target="../media/image24.jpg"/><Relationship Id="rId20"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5" Type="http://schemas.openxmlformats.org/officeDocument/2006/relationships/image" Target="../media/image23.jpg"/><Relationship Id="rId10" Type="http://schemas.openxmlformats.org/officeDocument/2006/relationships/image" Target="../media/image18.jpg"/><Relationship Id="rId19" Type="http://schemas.openxmlformats.org/officeDocument/2006/relationships/image" Target="../media/image8.png"/><Relationship Id="rId4" Type="http://schemas.openxmlformats.org/officeDocument/2006/relationships/image" Target="../media/image12.jpg"/><Relationship Id="rId9" Type="http://schemas.openxmlformats.org/officeDocument/2006/relationships/image" Target="../media/image17.jpg"/><Relationship Id="rId14" Type="http://schemas.openxmlformats.org/officeDocument/2006/relationships/image" Target="../media/image22.jpg"/><Relationship Id="rId22" Type="http://schemas.openxmlformats.org/officeDocument/2006/relationships/image" Target="../media/image29.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g"/><Relationship Id="rId7" Type="http://schemas.openxmlformats.org/officeDocument/2006/relationships/image" Target="../media/image5.jpg"/><Relationship Id="rId12"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image" Target="../media/image9.jpg"/><Relationship Id="rId5" Type="http://schemas.openxmlformats.org/officeDocument/2006/relationships/image" Target="../media/image3.jp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jpg"/><Relationship Id="rId18" Type="http://schemas.openxmlformats.org/officeDocument/2006/relationships/image" Target="../media/image25.jpg"/><Relationship Id="rId3" Type="http://schemas.openxmlformats.org/officeDocument/2006/relationships/image" Target="../media/image5.jpg"/><Relationship Id="rId21" Type="http://schemas.openxmlformats.org/officeDocument/2006/relationships/image" Target="../media/image28.jpg"/><Relationship Id="rId7" Type="http://schemas.openxmlformats.org/officeDocument/2006/relationships/image" Target="../media/image14.jpg"/><Relationship Id="rId12" Type="http://schemas.openxmlformats.org/officeDocument/2006/relationships/image" Target="../media/image19.jpg"/><Relationship Id="rId17" Type="http://schemas.openxmlformats.org/officeDocument/2006/relationships/image" Target="../media/image24.jpg"/><Relationship Id="rId2" Type="http://schemas.openxmlformats.org/officeDocument/2006/relationships/notesSlide" Target="../notesSlides/notesSlide4.xml"/><Relationship Id="rId16" Type="http://schemas.openxmlformats.org/officeDocument/2006/relationships/image" Target="../media/image23.jpg"/><Relationship Id="rId20"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13.jpg"/><Relationship Id="rId11" Type="http://schemas.openxmlformats.org/officeDocument/2006/relationships/image" Target="../media/image18.jpg"/><Relationship Id="rId5" Type="http://schemas.openxmlformats.org/officeDocument/2006/relationships/image" Target="../media/image12.jpg"/><Relationship Id="rId15" Type="http://schemas.openxmlformats.org/officeDocument/2006/relationships/image" Target="../media/image22.jpg"/><Relationship Id="rId10" Type="http://schemas.openxmlformats.org/officeDocument/2006/relationships/image" Target="../media/image17.jpg"/><Relationship Id="rId19" Type="http://schemas.openxmlformats.org/officeDocument/2006/relationships/image" Target="../media/image26.jpg"/><Relationship Id="rId4" Type="http://schemas.openxmlformats.org/officeDocument/2006/relationships/image" Target="../media/image11.jpg"/><Relationship Id="rId9" Type="http://schemas.openxmlformats.org/officeDocument/2006/relationships/image" Target="../media/image16.jpg"/><Relationship Id="rId14" Type="http://schemas.openxmlformats.org/officeDocument/2006/relationships/image" Target="../media/image21.jpg"/><Relationship Id="rId22" Type="http://schemas.openxmlformats.org/officeDocument/2006/relationships/image" Target="../media/image29.jpg"/></Relationships>
</file>

<file path=ppt/slides/_rels/slide6.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1.jpg"/><Relationship Id="rId18" Type="http://schemas.openxmlformats.org/officeDocument/2006/relationships/image" Target="../media/image26.jpg"/><Relationship Id="rId3" Type="http://schemas.openxmlformats.org/officeDocument/2006/relationships/image" Target="../media/image11.jpg"/><Relationship Id="rId21" Type="http://schemas.openxmlformats.org/officeDocument/2006/relationships/image" Target="../media/image28.jpg"/><Relationship Id="rId7" Type="http://schemas.openxmlformats.org/officeDocument/2006/relationships/image" Target="../media/image15.png"/><Relationship Id="rId12" Type="http://schemas.openxmlformats.org/officeDocument/2006/relationships/image" Target="../media/image20.jpg"/><Relationship Id="rId17" Type="http://schemas.openxmlformats.org/officeDocument/2006/relationships/image" Target="../media/image25.jpg"/><Relationship Id="rId2" Type="http://schemas.openxmlformats.org/officeDocument/2006/relationships/notesSlide" Target="../notesSlides/notesSlide5.xml"/><Relationship Id="rId16" Type="http://schemas.openxmlformats.org/officeDocument/2006/relationships/image" Target="../media/image24.jpg"/><Relationship Id="rId20"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5" Type="http://schemas.openxmlformats.org/officeDocument/2006/relationships/image" Target="../media/image23.jpg"/><Relationship Id="rId10" Type="http://schemas.openxmlformats.org/officeDocument/2006/relationships/image" Target="../media/image18.jpg"/><Relationship Id="rId19" Type="http://schemas.openxmlformats.org/officeDocument/2006/relationships/image" Target="../media/image1.jpg"/><Relationship Id="rId4" Type="http://schemas.openxmlformats.org/officeDocument/2006/relationships/image" Target="../media/image12.jpg"/><Relationship Id="rId9" Type="http://schemas.openxmlformats.org/officeDocument/2006/relationships/image" Target="../media/image17.jpg"/><Relationship Id="rId14" Type="http://schemas.openxmlformats.org/officeDocument/2006/relationships/image" Target="../media/image22.jpg"/><Relationship Id="rId22" Type="http://schemas.openxmlformats.org/officeDocument/2006/relationships/image" Target="../media/image29.jpg"/></Relationships>
</file>

<file path=ppt/slides/_rels/slide7.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1.jpg"/><Relationship Id="rId18" Type="http://schemas.openxmlformats.org/officeDocument/2006/relationships/image" Target="../media/image26.jpg"/><Relationship Id="rId3" Type="http://schemas.openxmlformats.org/officeDocument/2006/relationships/image" Target="../media/image11.jpg"/><Relationship Id="rId21" Type="http://schemas.openxmlformats.org/officeDocument/2006/relationships/image" Target="../media/image28.jpg"/><Relationship Id="rId7" Type="http://schemas.openxmlformats.org/officeDocument/2006/relationships/image" Target="../media/image15.png"/><Relationship Id="rId12" Type="http://schemas.openxmlformats.org/officeDocument/2006/relationships/image" Target="../media/image20.jpg"/><Relationship Id="rId17" Type="http://schemas.openxmlformats.org/officeDocument/2006/relationships/image" Target="../media/image25.jpg"/><Relationship Id="rId2" Type="http://schemas.openxmlformats.org/officeDocument/2006/relationships/notesSlide" Target="../notesSlides/notesSlide6.xml"/><Relationship Id="rId16" Type="http://schemas.openxmlformats.org/officeDocument/2006/relationships/image" Target="../media/image24.jpg"/><Relationship Id="rId20"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5" Type="http://schemas.openxmlformats.org/officeDocument/2006/relationships/image" Target="../media/image23.jpg"/><Relationship Id="rId10" Type="http://schemas.openxmlformats.org/officeDocument/2006/relationships/image" Target="../media/image18.jpg"/><Relationship Id="rId19" Type="http://schemas.openxmlformats.org/officeDocument/2006/relationships/image" Target="../media/image10.jpg"/><Relationship Id="rId4" Type="http://schemas.openxmlformats.org/officeDocument/2006/relationships/image" Target="../media/image12.jpg"/><Relationship Id="rId9" Type="http://schemas.openxmlformats.org/officeDocument/2006/relationships/image" Target="../media/image17.jpg"/><Relationship Id="rId14" Type="http://schemas.openxmlformats.org/officeDocument/2006/relationships/image" Target="../media/image22.jpg"/><Relationship Id="rId22" Type="http://schemas.openxmlformats.org/officeDocument/2006/relationships/image" Target="../media/image29.jpg"/></Relationships>
</file>

<file path=ppt/slides/_rels/slide8.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1.jpg"/><Relationship Id="rId18" Type="http://schemas.openxmlformats.org/officeDocument/2006/relationships/image" Target="../media/image26.jpg"/><Relationship Id="rId3" Type="http://schemas.openxmlformats.org/officeDocument/2006/relationships/image" Target="../media/image11.jpg"/><Relationship Id="rId21" Type="http://schemas.openxmlformats.org/officeDocument/2006/relationships/image" Target="../media/image28.jpg"/><Relationship Id="rId7" Type="http://schemas.openxmlformats.org/officeDocument/2006/relationships/image" Target="../media/image15.png"/><Relationship Id="rId12" Type="http://schemas.openxmlformats.org/officeDocument/2006/relationships/image" Target="../media/image20.jpg"/><Relationship Id="rId17" Type="http://schemas.openxmlformats.org/officeDocument/2006/relationships/image" Target="../media/image25.jpg"/><Relationship Id="rId2" Type="http://schemas.openxmlformats.org/officeDocument/2006/relationships/notesSlide" Target="../notesSlides/notesSlide7.xml"/><Relationship Id="rId16" Type="http://schemas.openxmlformats.org/officeDocument/2006/relationships/image" Target="../media/image24.jpg"/><Relationship Id="rId20"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5" Type="http://schemas.openxmlformats.org/officeDocument/2006/relationships/image" Target="../media/image23.jpg"/><Relationship Id="rId10" Type="http://schemas.openxmlformats.org/officeDocument/2006/relationships/image" Target="../media/image18.jpg"/><Relationship Id="rId19" Type="http://schemas.openxmlformats.org/officeDocument/2006/relationships/image" Target="../media/image2.jpg"/><Relationship Id="rId4" Type="http://schemas.openxmlformats.org/officeDocument/2006/relationships/image" Target="../media/image12.jpg"/><Relationship Id="rId9" Type="http://schemas.openxmlformats.org/officeDocument/2006/relationships/image" Target="../media/image17.jpg"/><Relationship Id="rId14" Type="http://schemas.openxmlformats.org/officeDocument/2006/relationships/image" Target="../media/image22.jpg"/><Relationship Id="rId22" Type="http://schemas.openxmlformats.org/officeDocument/2006/relationships/image" Target="../media/image29.jpg"/></Relationships>
</file>

<file path=ppt/slides/_rels/slide9.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1.jpg"/><Relationship Id="rId18" Type="http://schemas.openxmlformats.org/officeDocument/2006/relationships/image" Target="../media/image26.jpg"/><Relationship Id="rId3" Type="http://schemas.openxmlformats.org/officeDocument/2006/relationships/image" Target="../media/image11.jpg"/><Relationship Id="rId21" Type="http://schemas.openxmlformats.org/officeDocument/2006/relationships/image" Target="../media/image28.jpg"/><Relationship Id="rId7" Type="http://schemas.openxmlformats.org/officeDocument/2006/relationships/image" Target="../media/image15.png"/><Relationship Id="rId12" Type="http://schemas.openxmlformats.org/officeDocument/2006/relationships/image" Target="../media/image20.jpg"/><Relationship Id="rId17" Type="http://schemas.openxmlformats.org/officeDocument/2006/relationships/image" Target="../media/image25.jpg"/><Relationship Id="rId2" Type="http://schemas.openxmlformats.org/officeDocument/2006/relationships/notesSlide" Target="../notesSlides/notesSlide8.xml"/><Relationship Id="rId16" Type="http://schemas.openxmlformats.org/officeDocument/2006/relationships/image" Target="../media/image24.jpg"/><Relationship Id="rId20" Type="http://schemas.openxmlformats.org/officeDocument/2006/relationships/image" Target="../media/image27.jpg"/><Relationship Id="rId1" Type="http://schemas.openxmlformats.org/officeDocument/2006/relationships/slideLayout" Target="../slideLayouts/slideLayout2.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5" Type="http://schemas.openxmlformats.org/officeDocument/2006/relationships/image" Target="../media/image23.jpg"/><Relationship Id="rId10" Type="http://schemas.openxmlformats.org/officeDocument/2006/relationships/image" Target="../media/image18.jpg"/><Relationship Id="rId19" Type="http://schemas.openxmlformats.org/officeDocument/2006/relationships/image" Target="../media/image4.jpeg"/><Relationship Id="rId4" Type="http://schemas.openxmlformats.org/officeDocument/2006/relationships/image" Target="../media/image12.jpg"/><Relationship Id="rId9" Type="http://schemas.openxmlformats.org/officeDocument/2006/relationships/image" Target="../media/image17.jpg"/><Relationship Id="rId14" Type="http://schemas.openxmlformats.org/officeDocument/2006/relationships/image" Target="../media/image22.jpg"/><Relationship Id="rId22" Type="http://schemas.openxmlformats.org/officeDocument/2006/relationships/image" Target="../media/image2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BE335-3458-45C0-A593-03E838A43CBA}"/>
              </a:ext>
            </a:extLst>
          </p:cNvPr>
          <p:cNvSpPr>
            <a:spLocks noGrp="1"/>
          </p:cNvSpPr>
          <p:nvPr>
            <p:ph type="ctrTitle"/>
          </p:nvPr>
        </p:nvSpPr>
        <p:spPr/>
        <p:txBody>
          <a:bodyPr/>
          <a:lstStyle/>
          <a:p>
            <a:r>
              <a:rPr lang="en-IN" dirty="0" err="1">
                <a:latin typeface="Times New Roman" panose="02020603050405020304" pitchFamily="18" charset="0"/>
                <a:cs typeface="Times New Roman" panose="02020603050405020304" pitchFamily="18" charset="0"/>
              </a:rPr>
              <a:t>Humaare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Samudaay</a:t>
            </a:r>
            <a:r>
              <a:rPr lang="en-IN" dirty="0">
                <a:latin typeface="Times New Roman" panose="02020603050405020304" pitchFamily="18" charset="0"/>
                <a:cs typeface="Times New Roman" panose="02020603050405020304" pitchFamily="18" charset="0"/>
              </a:rPr>
              <a:t> Mein</a:t>
            </a:r>
          </a:p>
        </p:txBody>
      </p:sp>
      <p:sp>
        <p:nvSpPr>
          <p:cNvPr id="3" name="TextBox 2">
            <a:extLst>
              <a:ext uri="{FF2B5EF4-FFF2-40B4-BE49-F238E27FC236}">
                <a16:creationId xmlns:a16="http://schemas.microsoft.com/office/drawing/2014/main" id="{CB38A875-1EAB-4F42-B441-9DBE9092B8B5}"/>
              </a:ext>
            </a:extLst>
          </p:cNvPr>
          <p:cNvSpPr txBox="1"/>
          <p:nvPr/>
        </p:nvSpPr>
        <p:spPr>
          <a:xfrm>
            <a:off x="1207363" y="4039340"/>
            <a:ext cx="10324730" cy="830997"/>
          </a:xfrm>
          <a:prstGeom prst="rect">
            <a:avLst/>
          </a:prstGeom>
          <a:noFill/>
        </p:spPr>
        <p:txBody>
          <a:bodyPr wrap="square" rtlCol="0">
            <a:spAutoFit/>
          </a:bodyPr>
          <a:lstStyle/>
          <a:p>
            <a:r>
              <a:rPr lang="en-IN" sz="2400" dirty="0">
                <a:latin typeface="Times New Roman" panose="02020603050405020304" pitchFamily="18" charset="0"/>
                <a:cs typeface="Times New Roman" panose="02020603050405020304" pitchFamily="18" charset="0"/>
              </a:rPr>
              <a:t>Audio: Yeh game </a:t>
            </a:r>
            <a:r>
              <a:rPr lang="en-IN" sz="2400" dirty="0" err="1">
                <a:latin typeface="Times New Roman" panose="02020603050405020304" pitchFamily="18" charset="0"/>
                <a:cs typeface="Times New Roman" panose="02020603050405020304" pitchFamily="18" charset="0"/>
              </a:rPr>
              <a:t>aap</a:t>
            </a:r>
            <a:r>
              <a:rPr lang="en-IN" sz="2400" dirty="0">
                <a:latin typeface="Times New Roman" panose="02020603050405020304" pitchFamily="18" charset="0"/>
                <a:cs typeface="Times New Roman" panose="02020603050405020304" pitchFamily="18" charset="0"/>
              </a:rPr>
              <a:t> </a:t>
            </a:r>
            <a:r>
              <a:rPr lang="en-IN" sz="2400" dirty="0" err="1">
                <a:latin typeface="Times New Roman" panose="02020603050405020304" pitchFamily="18" charset="0"/>
                <a:cs typeface="Times New Roman" panose="02020603050405020304" pitchFamily="18" charset="0"/>
              </a:rPr>
              <a:t>apne</a:t>
            </a:r>
            <a:r>
              <a:rPr lang="en-IN" sz="2400" dirty="0">
                <a:latin typeface="Times New Roman" panose="02020603050405020304" pitchFamily="18" charset="0"/>
                <a:cs typeface="Times New Roman" panose="02020603050405020304" pitchFamily="18" charset="0"/>
              </a:rPr>
              <a:t> </a:t>
            </a:r>
            <a:r>
              <a:rPr lang="en-IN" sz="2400" dirty="0" err="1">
                <a:latin typeface="Times New Roman" panose="02020603050405020304" pitchFamily="18" charset="0"/>
                <a:cs typeface="Times New Roman" panose="02020603050405020304" pitchFamily="18" charset="0"/>
              </a:rPr>
              <a:t>maata</a:t>
            </a:r>
            <a:r>
              <a:rPr lang="en-IN" sz="2400" dirty="0">
                <a:latin typeface="Times New Roman" panose="02020603050405020304" pitchFamily="18" charset="0"/>
                <a:cs typeface="Times New Roman" panose="02020603050405020304" pitchFamily="18" charset="0"/>
              </a:rPr>
              <a:t>-pita, bade bhai/</a:t>
            </a:r>
            <a:r>
              <a:rPr lang="en-IN" sz="2400" dirty="0" err="1">
                <a:latin typeface="Times New Roman" panose="02020603050405020304" pitchFamily="18" charset="0"/>
                <a:cs typeface="Times New Roman" panose="02020603050405020304" pitchFamily="18" charset="0"/>
              </a:rPr>
              <a:t>behen</a:t>
            </a:r>
            <a:r>
              <a:rPr lang="en-IN" sz="2400" dirty="0">
                <a:latin typeface="Times New Roman" panose="02020603050405020304" pitchFamily="18" charset="0"/>
                <a:cs typeface="Times New Roman" panose="02020603050405020304" pitchFamily="18" charset="0"/>
              </a:rPr>
              <a:t>, dada-</a:t>
            </a:r>
            <a:r>
              <a:rPr lang="en-IN" sz="2400" dirty="0" err="1">
                <a:latin typeface="Times New Roman" panose="02020603050405020304" pitchFamily="18" charset="0"/>
                <a:cs typeface="Times New Roman" panose="02020603050405020304" pitchFamily="18" charset="0"/>
              </a:rPr>
              <a:t>dadi</a:t>
            </a:r>
            <a:r>
              <a:rPr lang="en-IN" sz="2400" dirty="0">
                <a:latin typeface="Times New Roman" panose="02020603050405020304" pitchFamily="18" charset="0"/>
                <a:cs typeface="Times New Roman" panose="02020603050405020304" pitchFamily="18" charset="0"/>
              </a:rPr>
              <a:t>, nana-</a:t>
            </a:r>
            <a:r>
              <a:rPr lang="en-IN" sz="2400" dirty="0" err="1">
                <a:latin typeface="Times New Roman" panose="02020603050405020304" pitchFamily="18" charset="0"/>
                <a:cs typeface="Times New Roman" panose="02020603050405020304" pitchFamily="18" charset="0"/>
              </a:rPr>
              <a:t>nani</a:t>
            </a:r>
            <a:r>
              <a:rPr lang="en-IN" sz="2400" dirty="0">
                <a:latin typeface="Times New Roman" panose="02020603050405020304" pitchFamily="18" charset="0"/>
                <a:cs typeface="Times New Roman" panose="02020603050405020304" pitchFamily="18" charset="0"/>
              </a:rPr>
              <a:t> </a:t>
            </a:r>
            <a:r>
              <a:rPr lang="en-IN" sz="2400" dirty="0" err="1">
                <a:latin typeface="Times New Roman" panose="02020603050405020304" pitchFamily="18" charset="0"/>
                <a:cs typeface="Times New Roman" panose="02020603050405020304" pitchFamily="18" charset="0"/>
              </a:rPr>
              <a:t>ke</a:t>
            </a:r>
            <a:r>
              <a:rPr lang="en-IN" sz="2400" dirty="0">
                <a:latin typeface="Times New Roman" panose="02020603050405020304" pitchFamily="18" charset="0"/>
                <a:cs typeface="Times New Roman" panose="02020603050405020304" pitchFamily="18" charset="0"/>
              </a:rPr>
              <a:t> </a:t>
            </a:r>
            <a:r>
              <a:rPr lang="en-IN" sz="2400" dirty="0" err="1">
                <a:latin typeface="Times New Roman" panose="02020603050405020304" pitchFamily="18" charset="0"/>
                <a:cs typeface="Times New Roman" panose="02020603050405020304" pitchFamily="18" charset="0"/>
              </a:rPr>
              <a:t>saath</a:t>
            </a:r>
            <a:r>
              <a:rPr lang="en-IN" sz="2400" dirty="0">
                <a:latin typeface="Times New Roman" panose="02020603050405020304" pitchFamily="18" charset="0"/>
                <a:cs typeface="Times New Roman" panose="02020603050405020304" pitchFamily="18" charset="0"/>
              </a:rPr>
              <a:t> </a:t>
            </a:r>
            <a:r>
              <a:rPr lang="en-IN" sz="2400" dirty="0" err="1">
                <a:latin typeface="Times New Roman" panose="02020603050405020304" pitchFamily="18" charset="0"/>
                <a:cs typeface="Times New Roman" panose="02020603050405020304" pitchFamily="18" charset="0"/>
              </a:rPr>
              <a:t>khelein</a:t>
            </a:r>
            <a:r>
              <a:rPr lang="en-IN"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547568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 contd.</a:t>
            </a:r>
          </a:p>
        </p:txBody>
      </p:sp>
      <p:sp>
        <p:nvSpPr>
          <p:cNvPr id="8" name="TextBox 7">
            <a:extLst>
              <a:ext uri="{FF2B5EF4-FFF2-40B4-BE49-F238E27FC236}">
                <a16:creationId xmlns:a16="http://schemas.microsoft.com/office/drawing/2014/main" id="{8D16AE67-4BD5-4ED0-942A-F261F3651528}"/>
              </a:ext>
            </a:extLst>
          </p:cNvPr>
          <p:cNvSpPr txBox="1"/>
          <p:nvPr/>
        </p:nvSpPr>
        <p:spPr>
          <a:xfrm>
            <a:off x="5045077" y="3973766"/>
            <a:ext cx="2086473" cy="400110"/>
          </a:xfrm>
          <a:prstGeom prst="rect">
            <a:avLst/>
          </a:prstGeom>
          <a:noFill/>
          <a:ln>
            <a:solidFill>
              <a:schemeClr val="tx1"/>
            </a:solidFill>
          </a:ln>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TAILOR</a:t>
            </a:r>
          </a:p>
        </p:txBody>
      </p:sp>
      <p:pic>
        <p:nvPicPr>
          <p:cNvPr id="9" name="Picture 8">
            <a:extLst>
              <a:ext uri="{FF2B5EF4-FFF2-40B4-BE49-F238E27FC236}">
                <a16:creationId xmlns:a16="http://schemas.microsoft.com/office/drawing/2014/main" id="{FBA8DDCF-CB18-411B-A48C-6F73D160A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0" y="1577103"/>
            <a:ext cx="1104995" cy="828746"/>
          </a:xfrm>
          <a:prstGeom prst="rect">
            <a:avLst/>
          </a:prstGeom>
        </p:spPr>
      </p:pic>
      <p:pic>
        <p:nvPicPr>
          <p:cNvPr id="11" name="Picture 10">
            <a:extLst>
              <a:ext uri="{FF2B5EF4-FFF2-40B4-BE49-F238E27FC236}">
                <a16:creationId xmlns:a16="http://schemas.microsoft.com/office/drawing/2014/main" id="{DA79A88C-DBF0-4197-9B98-08DE0FBD5E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9519" y="3469494"/>
            <a:ext cx="1205843" cy="904382"/>
          </a:xfrm>
          <a:prstGeom prst="rect">
            <a:avLst/>
          </a:prstGeom>
        </p:spPr>
      </p:pic>
      <p:pic>
        <p:nvPicPr>
          <p:cNvPr id="13" name="Picture 12">
            <a:extLst>
              <a:ext uri="{FF2B5EF4-FFF2-40B4-BE49-F238E27FC236}">
                <a16:creationId xmlns:a16="http://schemas.microsoft.com/office/drawing/2014/main" id="{A4E51F9F-7E74-46C7-9785-638EEB5C52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010" y="2713444"/>
            <a:ext cx="1318844" cy="715556"/>
          </a:xfrm>
          <a:prstGeom prst="rect">
            <a:avLst/>
          </a:prstGeom>
        </p:spPr>
      </p:pic>
      <p:pic>
        <p:nvPicPr>
          <p:cNvPr id="15" name="Picture 14">
            <a:extLst>
              <a:ext uri="{FF2B5EF4-FFF2-40B4-BE49-F238E27FC236}">
                <a16:creationId xmlns:a16="http://schemas.microsoft.com/office/drawing/2014/main" id="{56E0579D-4EA5-4969-B7F4-86A35F0349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367" y="4183683"/>
            <a:ext cx="1259675" cy="904382"/>
          </a:xfrm>
          <a:prstGeom prst="rect">
            <a:avLst/>
          </a:prstGeom>
        </p:spPr>
      </p:pic>
      <p:pic>
        <p:nvPicPr>
          <p:cNvPr id="17" name="Picture 16">
            <a:extLst>
              <a:ext uri="{FF2B5EF4-FFF2-40B4-BE49-F238E27FC236}">
                <a16:creationId xmlns:a16="http://schemas.microsoft.com/office/drawing/2014/main" id="{9FCA9373-35D1-4674-A8D4-C6D8FA208D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5724" y="1488119"/>
            <a:ext cx="1485703" cy="894191"/>
          </a:xfrm>
          <a:prstGeom prst="rect">
            <a:avLst/>
          </a:prstGeom>
        </p:spPr>
      </p:pic>
      <p:pic>
        <p:nvPicPr>
          <p:cNvPr id="19" name="Picture 18">
            <a:extLst>
              <a:ext uri="{FF2B5EF4-FFF2-40B4-BE49-F238E27FC236}">
                <a16:creationId xmlns:a16="http://schemas.microsoft.com/office/drawing/2014/main" id="{12150939-9F06-40BE-B5BF-8020612A63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010" y="5386430"/>
            <a:ext cx="1318844" cy="989133"/>
          </a:xfrm>
          <a:prstGeom prst="rect">
            <a:avLst/>
          </a:prstGeom>
        </p:spPr>
      </p:pic>
      <p:pic>
        <p:nvPicPr>
          <p:cNvPr id="21" name="Picture 20">
            <a:extLst>
              <a:ext uri="{FF2B5EF4-FFF2-40B4-BE49-F238E27FC236}">
                <a16:creationId xmlns:a16="http://schemas.microsoft.com/office/drawing/2014/main" id="{0B34C9E5-957B-4806-8E2F-4DF91D3FC1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3314" y="1437770"/>
            <a:ext cx="1347456" cy="944540"/>
          </a:xfrm>
          <a:prstGeom prst="rect">
            <a:avLst/>
          </a:prstGeom>
        </p:spPr>
      </p:pic>
      <p:pic>
        <p:nvPicPr>
          <p:cNvPr id="23" name="Picture 22">
            <a:extLst>
              <a:ext uri="{FF2B5EF4-FFF2-40B4-BE49-F238E27FC236}">
                <a16:creationId xmlns:a16="http://schemas.microsoft.com/office/drawing/2014/main" id="{F18ABF05-7A55-49B5-A6F6-82692459A45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07315" y="5401062"/>
            <a:ext cx="1259675" cy="904382"/>
          </a:xfrm>
          <a:prstGeom prst="rect">
            <a:avLst/>
          </a:prstGeom>
        </p:spPr>
      </p:pic>
      <p:pic>
        <p:nvPicPr>
          <p:cNvPr id="25" name="Picture 24">
            <a:extLst>
              <a:ext uri="{FF2B5EF4-FFF2-40B4-BE49-F238E27FC236}">
                <a16:creationId xmlns:a16="http://schemas.microsoft.com/office/drawing/2014/main" id="{96943FDD-ABF4-4D55-AE9F-46732842F5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8067" y="5223630"/>
            <a:ext cx="816746" cy="869929"/>
          </a:xfrm>
          <a:prstGeom prst="rect">
            <a:avLst/>
          </a:prstGeom>
        </p:spPr>
      </p:pic>
      <p:pic>
        <p:nvPicPr>
          <p:cNvPr id="27" name="Picture 26">
            <a:extLst>
              <a:ext uri="{FF2B5EF4-FFF2-40B4-BE49-F238E27FC236}">
                <a16:creationId xmlns:a16="http://schemas.microsoft.com/office/drawing/2014/main" id="{4A072A44-EC91-425F-B833-0438C6D2A9E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8686" y="1385309"/>
            <a:ext cx="1591357" cy="894191"/>
          </a:xfrm>
          <a:prstGeom prst="rect">
            <a:avLst/>
          </a:prstGeom>
        </p:spPr>
      </p:pic>
      <p:pic>
        <p:nvPicPr>
          <p:cNvPr id="29" name="Picture 28">
            <a:extLst>
              <a:ext uri="{FF2B5EF4-FFF2-40B4-BE49-F238E27FC236}">
                <a16:creationId xmlns:a16="http://schemas.microsoft.com/office/drawing/2014/main" id="{CA582A4D-0EB4-416F-8460-6B8A2137706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51784" y="2476541"/>
            <a:ext cx="1189361" cy="1189361"/>
          </a:xfrm>
          <a:prstGeom prst="rect">
            <a:avLst/>
          </a:prstGeom>
        </p:spPr>
      </p:pic>
      <p:pic>
        <p:nvPicPr>
          <p:cNvPr id="31" name="Picture 30">
            <a:extLst>
              <a:ext uri="{FF2B5EF4-FFF2-40B4-BE49-F238E27FC236}">
                <a16:creationId xmlns:a16="http://schemas.microsoft.com/office/drawing/2014/main" id="{A09ED0D4-7A1D-48F9-B1E0-49267C5D30D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4147" y="5088065"/>
            <a:ext cx="1334560" cy="1334560"/>
          </a:xfrm>
          <a:prstGeom prst="rect">
            <a:avLst/>
          </a:prstGeom>
        </p:spPr>
      </p:pic>
      <p:pic>
        <p:nvPicPr>
          <p:cNvPr id="33" name="Picture 32">
            <a:extLst>
              <a:ext uri="{FF2B5EF4-FFF2-40B4-BE49-F238E27FC236}">
                <a16:creationId xmlns:a16="http://schemas.microsoft.com/office/drawing/2014/main" id="{DA74C78B-58B4-4AD5-908C-D38D61DEF02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83035" y="5557507"/>
            <a:ext cx="1397924" cy="1048623"/>
          </a:xfrm>
          <a:prstGeom prst="rect">
            <a:avLst/>
          </a:prstGeom>
        </p:spPr>
      </p:pic>
      <p:pic>
        <p:nvPicPr>
          <p:cNvPr id="37" name="Picture 36">
            <a:extLst>
              <a:ext uri="{FF2B5EF4-FFF2-40B4-BE49-F238E27FC236}">
                <a16:creationId xmlns:a16="http://schemas.microsoft.com/office/drawing/2014/main" id="{8E5D91C4-9174-4F42-96DF-1EF8099027E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9564" y="3791459"/>
            <a:ext cx="1511941" cy="1002483"/>
          </a:xfrm>
          <a:prstGeom prst="rect">
            <a:avLst/>
          </a:prstGeom>
        </p:spPr>
      </p:pic>
      <p:pic>
        <p:nvPicPr>
          <p:cNvPr id="39" name="Picture 38">
            <a:extLst>
              <a:ext uri="{FF2B5EF4-FFF2-40B4-BE49-F238E27FC236}">
                <a16:creationId xmlns:a16="http://schemas.microsoft.com/office/drawing/2014/main" id="{B18B7156-7D9E-4E7B-B05F-82BB06C117C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645229" y="1107721"/>
            <a:ext cx="1689624" cy="1261779"/>
          </a:xfrm>
          <a:prstGeom prst="rect">
            <a:avLst/>
          </a:prstGeom>
        </p:spPr>
      </p:pic>
      <p:pic>
        <p:nvPicPr>
          <p:cNvPr id="41" name="Picture 40">
            <a:extLst>
              <a:ext uri="{FF2B5EF4-FFF2-40B4-BE49-F238E27FC236}">
                <a16:creationId xmlns:a16="http://schemas.microsoft.com/office/drawing/2014/main" id="{2B4CC83B-9B08-4FB2-85DA-996F9E28C45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17265" y="3760133"/>
            <a:ext cx="1253607" cy="1261779"/>
          </a:xfrm>
          <a:prstGeom prst="rect">
            <a:avLst/>
          </a:prstGeom>
        </p:spPr>
      </p:pic>
      <p:pic>
        <p:nvPicPr>
          <p:cNvPr id="22" name="Picture 21">
            <a:extLst>
              <a:ext uri="{FF2B5EF4-FFF2-40B4-BE49-F238E27FC236}">
                <a16:creationId xmlns:a16="http://schemas.microsoft.com/office/drawing/2014/main" id="{37137ADA-86AF-4602-9768-37840A0B9FD3}"/>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004182" y="2446425"/>
            <a:ext cx="2127368" cy="1527341"/>
          </a:xfrm>
          <a:prstGeom prst="rect">
            <a:avLst/>
          </a:prstGeom>
          <a:ln>
            <a:solidFill>
              <a:schemeClr val="tx1"/>
            </a:solidFill>
          </a:ln>
        </p:spPr>
      </p:pic>
      <p:pic>
        <p:nvPicPr>
          <p:cNvPr id="26" name="Picture 25">
            <a:extLst>
              <a:ext uri="{FF2B5EF4-FFF2-40B4-BE49-F238E27FC236}">
                <a16:creationId xmlns:a16="http://schemas.microsoft.com/office/drawing/2014/main" id="{BFB32963-12F1-4238-8C4C-A6A5D267D3ED}"/>
              </a:ext>
            </a:extLst>
          </p:cNvPr>
          <p:cNvPicPr>
            <a:picLocks noChangeAspect="1"/>
          </p:cNvPicPr>
          <p:nvPr/>
        </p:nvPicPr>
        <p:blipFill rotWithShape="1">
          <a:blip r:embed="rId20">
            <a:extLst>
              <a:ext uri="{28A0092B-C50C-407E-A947-70E740481C1C}">
                <a14:useLocalDpi xmlns:a14="http://schemas.microsoft.com/office/drawing/2010/main" val="0"/>
              </a:ext>
            </a:extLst>
          </a:blip>
          <a:srcRect l="16361" t="14182" r="34047" b="34711"/>
          <a:stretch/>
        </p:blipFill>
        <p:spPr>
          <a:xfrm>
            <a:off x="114428" y="4056268"/>
            <a:ext cx="1499802" cy="1159211"/>
          </a:xfrm>
          <a:prstGeom prst="rect">
            <a:avLst/>
          </a:prstGeom>
        </p:spPr>
      </p:pic>
      <p:pic>
        <p:nvPicPr>
          <p:cNvPr id="28" name="Picture 27">
            <a:extLst>
              <a:ext uri="{FF2B5EF4-FFF2-40B4-BE49-F238E27FC236}">
                <a16:creationId xmlns:a16="http://schemas.microsoft.com/office/drawing/2014/main" id="{4C729B01-1CA0-4220-A7BF-74ACEE8E478C}"/>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976504" y="2363762"/>
            <a:ext cx="1104995" cy="1396371"/>
          </a:xfrm>
          <a:prstGeom prst="rect">
            <a:avLst/>
          </a:prstGeom>
        </p:spPr>
      </p:pic>
      <p:pic>
        <p:nvPicPr>
          <p:cNvPr id="30" name="Picture 29">
            <a:extLst>
              <a:ext uri="{FF2B5EF4-FFF2-40B4-BE49-F238E27FC236}">
                <a16:creationId xmlns:a16="http://schemas.microsoft.com/office/drawing/2014/main" id="{CDC4DD1B-AF9D-494D-8234-0121B35B221A}"/>
              </a:ext>
            </a:extLst>
          </p:cNvPr>
          <p:cNvPicPr>
            <a:picLocks noChangeAspect="1"/>
          </p:cNvPicPr>
          <p:nvPr/>
        </p:nvPicPr>
        <p:blipFill rotWithShape="1">
          <a:blip r:embed="rId22">
            <a:extLst>
              <a:ext uri="{28A0092B-C50C-407E-A947-70E740481C1C}">
                <a14:useLocalDpi xmlns:a14="http://schemas.microsoft.com/office/drawing/2010/main" val="0"/>
              </a:ext>
            </a:extLst>
          </a:blip>
          <a:srcRect t="14445" b="18962"/>
          <a:stretch/>
        </p:blipFill>
        <p:spPr>
          <a:xfrm>
            <a:off x="2303314" y="5323945"/>
            <a:ext cx="1391326" cy="1084570"/>
          </a:xfrm>
          <a:prstGeom prst="rect">
            <a:avLst/>
          </a:prstGeom>
        </p:spPr>
      </p:pic>
    </p:spTree>
    <p:extLst>
      <p:ext uri="{BB962C8B-B14F-4D97-AF65-F5344CB8AC3E}">
        <p14:creationId xmlns:p14="http://schemas.microsoft.com/office/powerpoint/2010/main" val="1494558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 contd.</a:t>
            </a:r>
          </a:p>
        </p:txBody>
      </p:sp>
      <p:sp>
        <p:nvSpPr>
          <p:cNvPr id="8" name="TextBox 7">
            <a:extLst>
              <a:ext uri="{FF2B5EF4-FFF2-40B4-BE49-F238E27FC236}">
                <a16:creationId xmlns:a16="http://schemas.microsoft.com/office/drawing/2014/main" id="{8D16AE67-4BD5-4ED0-942A-F261F3651528}"/>
              </a:ext>
            </a:extLst>
          </p:cNvPr>
          <p:cNvSpPr txBox="1"/>
          <p:nvPr/>
        </p:nvSpPr>
        <p:spPr>
          <a:xfrm>
            <a:off x="4993405" y="3973766"/>
            <a:ext cx="2234575" cy="1015663"/>
          </a:xfrm>
          <a:prstGeom prst="rect">
            <a:avLst/>
          </a:prstGeom>
          <a:noFill/>
          <a:ln>
            <a:solidFill>
              <a:schemeClr val="tx1"/>
            </a:solidFill>
          </a:ln>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MASON/</a:t>
            </a:r>
          </a:p>
          <a:p>
            <a:pPr algn="ctr"/>
            <a:r>
              <a:rPr lang="en-IN" sz="2000" dirty="0">
                <a:latin typeface="Times New Roman" panose="02020603050405020304" pitchFamily="18" charset="0"/>
                <a:cs typeface="Times New Roman" panose="02020603050405020304" pitchFamily="18" charset="0"/>
              </a:rPr>
              <a:t>CONSTRUCTION WORKER</a:t>
            </a:r>
          </a:p>
        </p:txBody>
      </p:sp>
      <p:pic>
        <p:nvPicPr>
          <p:cNvPr id="9" name="Picture 8">
            <a:extLst>
              <a:ext uri="{FF2B5EF4-FFF2-40B4-BE49-F238E27FC236}">
                <a16:creationId xmlns:a16="http://schemas.microsoft.com/office/drawing/2014/main" id="{FBA8DDCF-CB18-411B-A48C-6F73D160A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0" y="1577103"/>
            <a:ext cx="1104995" cy="828746"/>
          </a:xfrm>
          <a:prstGeom prst="rect">
            <a:avLst/>
          </a:prstGeom>
        </p:spPr>
      </p:pic>
      <p:pic>
        <p:nvPicPr>
          <p:cNvPr id="11" name="Picture 10">
            <a:extLst>
              <a:ext uri="{FF2B5EF4-FFF2-40B4-BE49-F238E27FC236}">
                <a16:creationId xmlns:a16="http://schemas.microsoft.com/office/drawing/2014/main" id="{DA79A88C-DBF0-4197-9B98-08DE0FBD5E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9519" y="3469494"/>
            <a:ext cx="1205843" cy="904382"/>
          </a:xfrm>
          <a:prstGeom prst="rect">
            <a:avLst/>
          </a:prstGeom>
        </p:spPr>
      </p:pic>
      <p:pic>
        <p:nvPicPr>
          <p:cNvPr id="13" name="Picture 12">
            <a:extLst>
              <a:ext uri="{FF2B5EF4-FFF2-40B4-BE49-F238E27FC236}">
                <a16:creationId xmlns:a16="http://schemas.microsoft.com/office/drawing/2014/main" id="{A4E51F9F-7E74-46C7-9785-638EEB5C52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010" y="2713444"/>
            <a:ext cx="1318844" cy="715556"/>
          </a:xfrm>
          <a:prstGeom prst="rect">
            <a:avLst/>
          </a:prstGeom>
        </p:spPr>
      </p:pic>
      <p:pic>
        <p:nvPicPr>
          <p:cNvPr id="15" name="Picture 14">
            <a:extLst>
              <a:ext uri="{FF2B5EF4-FFF2-40B4-BE49-F238E27FC236}">
                <a16:creationId xmlns:a16="http://schemas.microsoft.com/office/drawing/2014/main" id="{56E0579D-4EA5-4969-B7F4-86A35F0349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367" y="4183683"/>
            <a:ext cx="1259675" cy="904382"/>
          </a:xfrm>
          <a:prstGeom prst="rect">
            <a:avLst/>
          </a:prstGeom>
        </p:spPr>
      </p:pic>
      <p:pic>
        <p:nvPicPr>
          <p:cNvPr id="17" name="Picture 16">
            <a:extLst>
              <a:ext uri="{FF2B5EF4-FFF2-40B4-BE49-F238E27FC236}">
                <a16:creationId xmlns:a16="http://schemas.microsoft.com/office/drawing/2014/main" id="{9FCA9373-35D1-4674-A8D4-C6D8FA208D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5724" y="1488119"/>
            <a:ext cx="1485703" cy="894191"/>
          </a:xfrm>
          <a:prstGeom prst="rect">
            <a:avLst/>
          </a:prstGeom>
        </p:spPr>
      </p:pic>
      <p:pic>
        <p:nvPicPr>
          <p:cNvPr id="19" name="Picture 18">
            <a:extLst>
              <a:ext uri="{FF2B5EF4-FFF2-40B4-BE49-F238E27FC236}">
                <a16:creationId xmlns:a16="http://schemas.microsoft.com/office/drawing/2014/main" id="{12150939-9F06-40BE-B5BF-8020612A63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010" y="5386430"/>
            <a:ext cx="1318844" cy="989133"/>
          </a:xfrm>
          <a:prstGeom prst="rect">
            <a:avLst/>
          </a:prstGeom>
        </p:spPr>
      </p:pic>
      <p:pic>
        <p:nvPicPr>
          <p:cNvPr id="21" name="Picture 20">
            <a:extLst>
              <a:ext uri="{FF2B5EF4-FFF2-40B4-BE49-F238E27FC236}">
                <a16:creationId xmlns:a16="http://schemas.microsoft.com/office/drawing/2014/main" id="{0B34C9E5-957B-4806-8E2F-4DF91D3FC1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3314" y="1437770"/>
            <a:ext cx="1347456" cy="944540"/>
          </a:xfrm>
          <a:prstGeom prst="rect">
            <a:avLst/>
          </a:prstGeom>
        </p:spPr>
      </p:pic>
      <p:pic>
        <p:nvPicPr>
          <p:cNvPr id="23" name="Picture 22">
            <a:extLst>
              <a:ext uri="{FF2B5EF4-FFF2-40B4-BE49-F238E27FC236}">
                <a16:creationId xmlns:a16="http://schemas.microsoft.com/office/drawing/2014/main" id="{F18ABF05-7A55-49B5-A6F6-82692459A45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07315" y="5401062"/>
            <a:ext cx="1259675" cy="904382"/>
          </a:xfrm>
          <a:prstGeom prst="rect">
            <a:avLst/>
          </a:prstGeom>
        </p:spPr>
      </p:pic>
      <p:pic>
        <p:nvPicPr>
          <p:cNvPr id="25" name="Picture 24">
            <a:extLst>
              <a:ext uri="{FF2B5EF4-FFF2-40B4-BE49-F238E27FC236}">
                <a16:creationId xmlns:a16="http://schemas.microsoft.com/office/drawing/2014/main" id="{96943FDD-ABF4-4D55-AE9F-46732842F5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28483" y="5280897"/>
            <a:ext cx="816746" cy="869929"/>
          </a:xfrm>
          <a:prstGeom prst="rect">
            <a:avLst/>
          </a:prstGeom>
        </p:spPr>
      </p:pic>
      <p:pic>
        <p:nvPicPr>
          <p:cNvPr id="27" name="Picture 26">
            <a:extLst>
              <a:ext uri="{FF2B5EF4-FFF2-40B4-BE49-F238E27FC236}">
                <a16:creationId xmlns:a16="http://schemas.microsoft.com/office/drawing/2014/main" id="{4A072A44-EC91-425F-B833-0438C6D2A9E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8686" y="1385309"/>
            <a:ext cx="1591357" cy="894191"/>
          </a:xfrm>
          <a:prstGeom prst="rect">
            <a:avLst/>
          </a:prstGeom>
        </p:spPr>
      </p:pic>
      <p:pic>
        <p:nvPicPr>
          <p:cNvPr id="29" name="Picture 28">
            <a:extLst>
              <a:ext uri="{FF2B5EF4-FFF2-40B4-BE49-F238E27FC236}">
                <a16:creationId xmlns:a16="http://schemas.microsoft.com/office/drawing/2014/main" id="{CA582A4D-0EB4-416F-8460-6B8A2137706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51784" y="2476541"/>
            <a:ext cx="1189361" cy="1189361"/>
          </a:xfrm>
          <a:prstGeom prst="rect">
            <a:avLst/>
          </a:prstGeom>
        </p:spPr>
      </p:pic>
      <p:pic>
        <p:nvPicPr>
          <p:cNvPr id="31" name="Picture 30">
            <a:extLst>
              <a:ext uri="{FF2B5EF4-FFF2-40B4-BE49-F238E27FC236}">
                <a16:creationId xmlns:a16="http://schemas.microsoft.com/office/drawing/2014/main" id="{A09ED0D4-7A1D-48F9-B1E0-49267C5D30D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4147" y="5088065"/>
            <a:ext cx="1334560" cy="1334560"/>
          </a:xfrm>
          <a:prstGeom prst="rect">
            <a:avLst/>
          </a:prstGeom>
        </p:spPr>
      </p:pic>
      <p:pic>
        <p:nvPicPr>
          <p:cNvPr id="33" name="Picture 32">
            <a:extLst>
              <a:ext uri="{FF2B5EF4-FFF2-40B4-BE49-F238E27FC236}">
                <a16:creationId xmlns:a16="http://schemas.microsoft.com/office/drawing/2014/main" id="{DA74C78B-58B4-4AD5-908C-D38D61DEF02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83035" y="5557507"/>
            <a:ext cx="1397924" cy="1048623"/>
          </a:xfrm>
          <a:prstGeom prst="rect">
            <a:avLst/>
          </a:prstGeom>
        </p:spPr>
      </p:pic>
      <p:pic>
        <p:nvPicPr>
          <p:cNvPr id="37" name="Picture 36">
            <a:extLst>
              <a:ext uri="{FF2B5EF4-FFF2-40B4-BE49-F238E27FC236}">
                <a16:creationId xmlns:a16="http://schemas.microsoft.com/office/drawing/2014/main" id="{8E5D91C4-9174-4F42-96DF-1EF8099027E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9564" y="3791459"/>
            <a:ext cx="1511941" cy="1002483"/>
          </a:xfrm>
          <a:prstGeom prst="rect">
            <a:avLst/>
          </a:prstGeom>
        </p:spPr>
      </p:pic>
      <p:pic>
        <p:nvPicPr>
          <p:cNvPr id="39" name="Picture 38">
            <a:extLst>
              <a:ext uri="{FF2B5EF4-FFF2-40B4-BE49-F238E27FC236}">
                <a16:creationId xmlns:a16="http://schemas.microsoft.com/office/drawing/2014/main" id="{B18B7156-7D9E-4E7B-B05F-82BB06C117C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645229" y="1107721"/>
            <a:ext cx="1689624" cy="1261779"/>
          </a:xfrm>
          <a:prstGeom prst="rect">
            <a:avLst/>
          </a:prstGeom>
        </p:spPr>
      </p:pic>
      <p:pic>
        <p:nvPicPr>
          <p:cNvPr id="41" name="Picture 40">
            <a:extLst>
              <a:ext uri="{FF2B5EF4-FFF2-40B4-BE49-F238E27FC236}">
                <a16:creationId xmlns:a16="http://schemas.microsoft.com/office/drawing/2014/main" id="{2B4CC83B-9B08-4FB2-85DA-996F9E28C45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17265" y="3760133"/>
            <a:ext cx="1253607" cy="1261779"/>
          </a:xfrm>
          <a:prstGeom prst="rect">
            <a:avLst/>
          </a:prstGeom>
        </p:spPr>
      </p:pic>
      <p:pic>
        <p:nvPicPr>
          <p:cNvPr id="26" name="Picture 25">
            <a:extLst>
              <a:ext uri="{FF2B5EF4-FFF2-40B4-BE49-F238E27FC236}">
                <a16:creationId xmlns:a16="http://schemas.microsoft.com/office/drawing/2014/main" id="{67D3E234-5FA1-4CA6-AD83-64FF84DCE66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941980" y="2476541"/>
            <a:ext cx="2286000" cy="1533144"/>
          </a:xfrm>
          <a:prstGeom prst="rect">
            <a:avLst/>
          </a:prstGeom>
          <a:ln>
            <a:solidFill>
              <a:schemeClr val="tx1"/>
            </a:solidFill>
          </a:ln>
        </p:spPr>
      </p:pic>
      <p:pic>
        <p:nvPicPr>
          <p:cNvPr id="28" name="Picture 27">
            <a:extLst>
              <a:ext uri="{FF2B5EF4-FFF2-40B4-BE49-F238E27FC236}">
                <a16:creationId xmlns:a16="http://schemas.microsoft.com/office/drawing/2014/main" id="{9A803B41-3ECB-4906-8D39-4A36BBDCD9DA}"/>
              </a:ext>
            </a:extLst>
          </p:cNvPr>
          <p:cNvPicPr>
            <a:picLocks noChangeAspect="1"/>
          </p:cNvPicPr>
          <p:nvPr/>
        </p:nvPicPr>
        <p:blipFill rotWithShape="1">
          <a:blip r:embed="rId20">
            <a:extLst>
              <a:ext uri="{28A0092B-C50C-407E-A947-70E740481C1C}">
                <a14:useLocalDpi xmlns:a14="http://schemas.microsoft.com/office/drawing/2010/main" val="0"/>
              </a:ext>
            </a:extLst>
          </a:blip>
          <a:srcRect l="16361" t="14182" r="34047" b="34711"/>
          <a:stretch/>
        </p:blipFill>
        <p:spPr>
          <a:xfrm>
            <a:off x="114428" y="4056268"/>
            <a:ext cx="1499802" cy="1159211"/>
          </a:xfrm>
          <a:prstGeom prst="rect">
            <a:avLst/>
          </a:prstGeom>
        </p:spPr>
      </p:pic>
      <p:pic>
        <p:nvPicPr>
          <p:cNvPr id="30" name="Picture 29">
            <a:extLst>
              <a:ext uri="{FF2B5EF4-FFF2-40B4-BE49-F238E27FC236}">
                <a16:creationId xmlns:a16="http://schemas.microsoft.com/office/drawing/2014/main" id="{755CE520-68A6-43EB-B7E8-EC78DCFD3A8B}"/>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970878" y="2369500"/>
            <a:ext cx="1104995" cy="1396371"/>
          </a:xfrm>
          <a:prstGeom prst="rect">
            <a:avLst/>
          </a:prstGeom>
        </p:spPr>
      </p:pic>
      <p:pic>
        <p:nvPicPr>
          <p:cNvPr id="32" name="Picture 31">
            <a:extLst>
              <a:ext uri="{FF2B5EF4-FFF2-40B4-BE49-F238E27FC236}">
                <a16:creationId xmlns:a16="http://schemas.microsoft.com/office/drawing/2014/main" id="{9009381F-3722-46E2-AFD1-45A9FDC125F3}"/>
              </a:ext>
            </a:extLst>
          </p:cNvPr>
          <p:cNvPicPr>
            <a:picLocks noChangeAspect="1"/>
          </p:cNvPicPr>
          <p:nvPr/>
        </p:nvPicPr>
        <p:blipFill rotWithShape="1">
          <a:blip r:embed="rId22">
            <a:extLst>
              <a:ext uri="{28A0092B-C50C-407E-A947-70E740481C1C}">
                <a14:useLocalDpi xmlns:a14="http://schemas.microsoft.com/office/drawing/2010/main" val="0"/>
              </a:ext>
            </a:extLst>
          </a:blip>
          <a:srcRect t="14445" b="18962"/>
          <a:stretch/>
        </p:blipFill>
        <p:spPr>
          <a:xfrm>
            <a:off x="2303314" y="5323945"/>
            <a:ext cx="1391326" cy="1084570"/>
          </a:xfrm>
          <a:prstGeom prst="rect">
            <a:avLst/>
          </a:prstGeom>
        </p:spPr>
      </p:pic>
    </p:spTree>
    <p:extLst>
      <p:ext uri="{BB962C8B-B14F-4D97-AF65-F5344CB8AC3E}">
        <p14:creationId xmlns:p14="http://schemas.microsoft.com/office/powerpoint/2010/main" val="2445291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 contd.</a:t>
            </a:r>
          </a:p>
        </p:txBody>
      </p:sp>
      <p:sp>
        <p:nvSpPr>
          <p:cNvPr id="8" name="TextBox 7">
            <a:extLst>
              <a:ext uri="{FF2B5EF4-FFF2-40B4-BE49-F238E27FC236}">
                <a16:creationId xmlns:a16="http://schemas.microsoft.com/office/drawing/2014/main" id="{8D16AE67-4BD5-4ED0-942A-F261F3651528}"/>
              </a:ext>
            </a:extLst>
          </p:cNvPr>
          <p:cNvSpPr txBox="1"/>
          <p:nvPr/>
        </p:nvSpPr>
        <p:spPr>
          <a:xfrm>
            <a:off x="5045077" y="3973766"/>
            <a:ext cx="2086473" cy="400110"/>
          </a:xfrm>
          <a:prstGeom prst="rect">
            <a:avLst/>
          </a:prstGeom>
          <a:noFill/>
          <a:ln>
            <a:solidFill>
              <a:schemeClr val="tx1"/>
            </a:solidFill>
          </a:ln>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FIREFIGHTER</a:t>
            </a:r>
          </a:p>
        </p:txBody>
      </p:sp>
      <p:pic>
        <p:nvPicPr>
          <p:cNvPr id="9" name="Picture 8">
            <a:extLst>
              <a:ext uri="{FF2B5EF4-FFF2-40B4-BE49-F238E27FC236}">
                <a16:creationId xmlns:a16="http://schemas.microsoft.com/office/drawing/2014/main" id="{FBA8DDCF-CB18-411B-A48C-6F73D160A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0" y="1577103"/>
            <a:ext cx="1104995" cy="828746"/>
          </a:xfrm>
          <a:prstGeom prst="rect">
            <a:avLst/>
          </a:prstGeom>
        </p:spPr>
      </p:pic>
      <p:pic>
        <p:nvPicPr>
          <p:cNvPr id="11" name="Picture 10">
            <a:extLst>
              <a:ext uri="{FF2B5EF4-FFF2-40B4-BE49-F238E27FC236}">
                <a16:creationId xmlns:a16="http://schemas.microsoft.com/office/drawing/2014/main" id="{DA79A88C-DBF0-4197-9B98-08DE0FBD5E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9519" y="3469494"/>
            <a:ext cx="1205843" cy="904382"/>
          </a:xfrm>
          <a:prstGeom prst="rect">
            <a:avLst/>
          </a:prstGeom>
        </p:spPr>
      </p:pic>
      <p:pic>
        <p:nvPicPr>
          <p:cNvPr id="13" name="Picture 12">
            <a:extLst>
              <a:ext uri="{FF2B5EF4-FFF2-40B4-BE49-F238E27FC236}">
                <a16:creationId xmlns:a16="http://schemas.microsoft.com/office/drawing/2014/main" id="{A4E51F9F-7E74-46C7-9785-638EEB5C52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010" y="2713444"/>
            <a:ext cx="1318844" cy="715556"/>
          </a:xfrm>
          <a:prstGeom prst="rect">
            <a:avLst/>
          </a:prstGeom>
        </p:spPr>
      </p:pic>
      <p:pic>
        <p:nvPicPr>
          <p:cNvPr id="15" name="Picture 14">
            <a:extLst>
              <a:ext uri="{FF2B5EF4-FFF2-40B4-BE49-F238E27FC236}">
                <a16:creationId xmlns:a16="http://schemas.microsoft.com/office/drawing/2014/main" id="{56E0579D-4EA5-4969-B7F4-86A35F0349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367" y="4183683"/>
            <a:ext cx="1259675" cy="904382"/>
          </a:xfrm>
          <a:prstGeom prst="rect">
            <a:avLst/>
          </a:prstGeom>
        </p:spPr>
      </p:pic>
      <p:pic>
        <p:nvPicPr>
          <p:cNvPr id="17" name="Picture 16">
            <a:extLst>
              <a:ext uri="{FF2B5EF4-FFF2-40B4-BE49-F238E27FC236}">
                <a16:creationId xmlns:a16="http://schemas.microsoft.com/office/drawing/2014/main" id="{9FCA9373-35D1-4674-A8D4-C6D8FA208D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5724" y="1488119"/>
            <a:ext cx="1485703" cy="894191"/>
          </a:xfrm>
          <a:prstGeom prst="rect">
            <a:avLst/>
          </a:prstGeom>
        </p:spPr>
      </p:pic>
      <p:pic>
        <p:nvPicPr>
          <p:cNvPr id="19" name="Picture 18">
            <a:extLst>
              <a:ext uri="{FF2B5EF4-FFF2-40B4-BE49-F238E27FC236}">
                <a16:creationId xmlns:a16="http://schemas.microsoft.com/office/drawing/2014/main" id="{12150939-9F06-40BE-B5BF-8020612A63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010" y="5386430"/>
            <a:ext cx="1318844" cy="989133"/>
          </a:xfrm>
          <a:prstGeom prst="rect">
            <a:avLst/>
          </a:prstGeom>
        </p:spPr>
      </p:pic>
      <p:pic>
        <p:nvPicPr>
          <p:cNvPr id="21" name="Picture 20">
            <a:extLst>
              <a:ext uri="{FF2B5EF4-FFF2-40B4-BE49-F238E27FC236}">
                <a16:creationId xmlns:a16="http://schemas.microsoft.com/office/drawing/2014/main" id="{0B34C9E5-957B-4806-8E2F-4DF91D3FC1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3314" y="1437770"/>
            <a:ext cx="1347456" cy="944540"/>
          </a:xfrm>
          <a:prstGeom prst="rect">
            <a:avLst/>
          </a:prstGeom>
        </p:spPr>
      </p:pic>
      <p:pic>
        <p:nvPicPr>
          <p:cNvPr id="23" name="Picture 22">
            <a:extLst>
              <a:ext uri="{FF2B5EF4-FFF2-40B4-BE49-F238E27FC236}">
                <a16:creationId xmlns:a16="http://schemas.microsoft.com/office/drawing/2014/main" id="{F18ABF05-7A55-49B5-A6F6-82692459A45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07315" y="5401062"/>
            <a:ext cx="1259675" cy="904382"/>
          </a:xfrm>
          <a:prstGeom prst="rect">
            <a:avLst/>
          </a:prstGeom>
        </p:spPr>
      </p:pic>
      <p:pic>
        <p:nvPicPr>
          <p:cNvPr id="25" name="Picture 24">
            <a:extLst>
              <a:ext uri="{FF2B5EF4-FFF2-40B4-BE49-F238E27FC236}">
                <a16:creationId xmlns:a16="http://schemas.microsoft.com/office/drawing/2014/main" id="{96943FDD-ABF4-4D55-AE9F-46732842F5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8067" y="5223630"/>
            <a:ext cx="816746" cy="869929"/>
          </a:xfrm>
          <a:prstGeom prst="rect">
            <a:avLst/>
          </a:prstGeom>
        </p:spPr>
      </p:pic>
      <p:pic>
        <p:nvPicPr>
          <p:cNvPr id="27" name="Picture 26">
            <a:extLst>
              <a:ext uri="{FF2B5EF4-FFF2-40B4-BE49-F238E27FC236}">
                <a16:creationId xmlns:a16="http://schemas.microsoft.com/office/drawing/2014/main" id="{4A072A44-EC91-425F-B833-0438C6D2A9E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8686" y="1385309"/>
            <a:ext cx="1591357" cy="894191"/>
          </a:xfrm>
          <a:prstGeom prst="rect">
            <a:avLst/>
          </a:prstGeom>
        </p:spPr>
      </p:pic>
      <p:pic>
        <p:nvPicPr>
          <p:cNvPr id="29" name="Picture 28">
            <a:extLst>
              <a:ext uri="{FF2B5EF4-FFF2-40B4-BE49-F238E27FC236}">
                <a16:creationId xmlns:a16="http://schemas.microsoft.com/office/drawing/2014/main" id="{CA582A4D-0EB4-416F-8460-6B8A2137706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51784" y="2476541"/>
            <a:ext cx="1189361" cy="1189361"/>
          </a:xfrm>
          <a:prstGeom prst="rect">
            <a:avLst/>
          </a:prstGeom>
        </p:spPr>
      </p:pic>
      <p:pic>
        <p:nvPicPr>
          <p:cNvPr id="31" name="Picture 30">
            <a:extLst>
              <a:ext uri="{FF2B5EF4-FFF2-40B4-BE49-F238E27FC236}">
                <a16:creationId xmlns:a16="http://schemas.microsoft.com/office/drawing/2014/main" id="{A09ED0D4-7A1D-48F9-B1E0-49267C5D30D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4147" y="5088065"/>
            <a:ext cx="1334560" cy="1334560"/>
          </a:xfrm>
          <a:prstGeom prst="rect">
            <a:avLst/>
          </a:prstGeom>
        </p:spPr>
      </p:pic>
      <p:pic>
        <p:nvPicPr>
          <p:cNvPr id="33" name="Picture 32">
            <a:extLst>
              <a:ext uri="{FF2B5EF4-FFF2-40B4-BE49-F238E27FC236}">
                <a16:creationId xmlns:a16="http://schemas.microsoft.com/office/drawing/2014/main" id="{DA74C78B-58B4-4AD5-908C-D38D61DEF02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83035" y="5557507"/>
            <a:ext cx="1397924" cy="1048623"/>
          </a:xfrm>
          <a:prstGeom prst="rect">
            <a:avLst/>
          </a:prstGeom>
        </p:spPr>
      </p:pic>
      <p:pic>
        <p:nvPicPr>
          <p:cNvPr id="37" name="Picture 36">
            <a:extLst>
              <a:ext uri="{FF2B5EF4-FFF2-40B4-BE49-F238E27FC236}">
                <a16:creationId xmlns:a16="http://schemas.microsoft.com/office/drawing/2014/main" id="{8E5D91C4-9174-4F42-96DF-1EF8099027E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9564" y="3791459"/>
            <a:ext cx="1511941" cy="1002483"/>
          </a:xfrm>
          <a:prstGeom prst="rect">
            <a:avLst/>
          </a:prstGeom>
        </p:spPr>
      </p:pic>
      <p:pic>
        <p:nvPicPr>
          <p:cNvPr id="39" name="Picture 38">
            <a:extLst>
              <a:ext uri="{FF2B5EF4-FFF2-40B4-BE49-F238E27FC236}">
                <a16:creationId xmlns:a16="http://schemas.microsoft.com/office/drawing/2014/main" id="{B18B7156-7D9E-4E7B-B05F-82BB06C117C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645229" y="1107721"/>
            <a:ext cx="1689624" cy="1261779"/>
          </a:xfrm>
          <a:prstGeom prst="rect">
            <a:avLst/>
          </a:prstGeom>
        </p:spPr>
      </p:pic>
      <p:pic>
        <p:nvPicPr>
          <p:cNvPr id="41" name="Picture 40">
            <a:extLst>
              <a:ext uri="{FF2B5EF4-FFF2-40B4-BE49-F238E27FC236}">
                <a16:creationId xmlns:a16="http://schemas.microsoft.com/office/drawing/2014/main" id="{2B4CC83B-9B08-4FB2-85DA-996F9E28C45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17265" y="3760133"/>
            <a:ext cx="1253607" cy="1261779"/>
          </a:xfrm>
          <a:prstGeom prst="rect">
            <a:avLst/>
          </a:prstGeom>
        </p:spPr>
      </p:pic>
      <p:pic>
        <p:nvPicPr>
          <p:cNvPr id="26" name="Picture 25">
            <a:extLst>
              <a:ext uri="{FF2B5EF4-FFF2-40B4-BE49-F238E27FC236}">
                <a16:creationId xmlns:a16="http://schemas.microsoft.com/office/drawing/2014/main" id="{82A6D3AB-286F-4A19-94BA-85AB1A92167A}"/>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859957" y="2591865"/>
            <a:ext cx="2456712" cy="1381901"/>
          </a:xfrm>
          <a:prstGeom prst="rect">
            <a:avLst/>
          </a:prstGeom>
          <a:ln>
            <a:solidFill>
              <a:schemeClr val="tx1"/>
            </a:solidFill>
          </a:ln>
        </p:spPr>
      </p:pic>
      <p:pic>
        <p:nvPicPr>
          <p:cNvPr id="28" name="Picture 27">
            <a:extLst>
              <a:ext uri="{FF2B5EF4-FFF2-40B4-BE49-F238E27FC236}">
                <a16:creationId xmlns:a16="http://schemas.microsoft.com/office/drawing/2014/main" id="{712170E4-D972-423E-B377-74FDC975DC10}"/>
              </a:ext>
            </a:extLst>
          </p:cNvPr>
          <p:cNvPicPr>
            <a:picLocks noChangeAspect="1"/>
          </p:cNvPicPr>
          <p:nvPr/>
        </p:nvPicPr>
        <p:blipFill rotWithShape="1">
          <a:blip r:embed="rId20">
            <a:extLst>
              <a:ext uri="{28A0092B-C50C-407E-A947-70E740481C1C}">
                <a14:useLocalDpi xmlns:a14="http://schemas.microsoft.com/office/drawing/2010/main" val="0"/>
              </a:ext>
            </a:extLst>
          </a:blip>
          <a:srcRect l="16361" t="14182" r="34047" b="34711"/>
          <a:stretch/>
        </p:blipFill>
        <p:spPr>
          <a:xfrm>
            <a:off x="114428" y="4056268"/>
            <a:ext cx="1499802" cy="1159211"/>
          </a:xfrm>
          <a:prstGeom prst="rect">
            <a:avLst/>
          </a:prstGeom>
        </p:spPr>
      </p:pic>
      <p:pic>
        <p:nvPicPr>
          <p:cNvPr id="30" name="Picture 29">
            <a:extLst>
              <a:ext uri="{FF2B5EF4-FFF2-40B4-BE49-F238E27FC236}">
                <a16:creationId xmlns:a16="http://schemas.microsoft.com/office/drawing/2014/main" id="{C35A8855-EC0B-4E1E-B134-BF7C6A27D14E}"/>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1087005" y="2363762"/>
            <a:ext cx="1104995" cy="1396371"/>
          </a:xfrm>
          <a:prstGeom prst="rect">
            <a:avLst/>
          </a:prstGeom>
        </p:spPr>
      </p:pic>
      <p:pic>
        <p:nvPicPr>
          <p:cNvPr id="32" name="Picture 31">
            <a:extLst>
              <a:ext uri="{FF2B5EF4-FFF2-40B4-BE49-F238E27FC236}">
                <a16:creationId xmlns:a16="http://schemas.microsoft.com/office/drawing/2014/main" id="{DFAB347E-A6A8-4D39-BA39-435C4C6F6198}"/>
              </a:ext>
            </a:extLst>
          </p:cNvPr>
          <p:cNvPicPr>
            <a:picLocks noChangeAspect="1"/>
          </p:cNvPicPr>
          <p:nvPr/>
        </p:nvPicPr>
        <p:blipFill rotWithShape="1">
          <a:blip r:embed="rId22">
            <a:extLst>
              <a:ext uri="{28A0092B-C50C-407E-A947-70E740481C1C}">
                <a14:useLocalDpi xmlns:a14="http://schemas.microsoft.com/office/drawing/2010/main" val="0"/>
              </a:ext>
            </a:extLst>
          </a:blip>
          <a:srcRect t="14445" b="18962"/>
          <a:stretch/>
        </p:blipFill>
        <p:spPr>
          <a:xfrm>
            <a:off x="2303314" y="5323945"/>
            <a:ext cx="1391326" cy="1084570"/>
          </a:xfrm>
          <a:prstGeom prst="rect">
            <a:avLst/>
          </a:prstGeom>
        </p:spPr>
      </p:pic>
    </p:spTree>
    <p:extLst>
      <p:ext uri="{BB962C8B-B14F-4D97-AF65-F5344CB8AC3E}">
        <p14:creationId xmlns:p14="http://schemas.microsoft.com/office/powerpoint/2010/main" val="6254203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 contd.</a:t>
            </a:r>
          </a:p>
        </p:txBody>
      </p:sp>
      <p:sp>
        <p:nvSpPr>
          <p:cNvPr id="8" name="TextBox 7">
            <a:extLst>
              <a:ext uri="{FF2B5EF4-FFF2-40B4-BE49-F238E27FC236}">
                <a16:creationId xmlns:a16="http://schemas.microsoft.com/office/drawing/2014/main" id="{8D16AE67-4BD5-4ED0-942A-F261F3651528}"/>
              </a:ext>
            </a:extLst>
          </p:cNvPr>
          <p:cNvSpPr txBox="1"/>
          <p:nvPr/>
        </p:nvSpPr>
        <p:spPr>
          <a:xfrm>
            <a:off x="4744567" y="4005828"/>
            <a:ext cx="2901494" cy="400110"/>
          </a:xfrm>
          <a:prstGeom prst="rect">
            <a:avLst/>
          </a:prstGeom>
          <a:noFill/>
          <a:ln>
            <a:solidFill>
              <a:schemeClr val="tx1"/>
            </a:solidFill>
          </a:ln>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CRICKETER/ATHLETE</a:t>
            </a:r>
          </a:p>
        </p:txBody>
      </p:sp>
      <p:pic>
        <p:nvPicPr>
          <p:cNvPr id="9" name="Picture 8">
            <a:extLst>
              <a:ext uri="{FF2B5EF4-FFF2-40B4-BE49-F238E27FC236}">
                <a16:creationId xmlns:a16="http://schemas.microsoft.com/office/drawing/2014/main" id="{FBA8DDCF-CB18-411B-A48C-6F73D160A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0" y="1577103"/>
            <a:ext cx="1104995" cy="828746"/>
          </a:xfrm>
          <a:prstGeom prst="rect">
            <a:avLst/>
          </a:prstGeom>
        </p:spPr>
      </p:pic>
      <p:pic>
        <p:nvPicPr>
          <p:cNvPr id="11" name="Picture 10">
            <a:extLst>
              <a:ext uri="{FF2B5EF4-FFF2-40B4-BE49-F238E27FC236}">
                <a16:creationId xmlns:a16="http://schemas.microsoft.com/office/drawing/2014/main" id="{DA79A88C-DBF0-4197-9B98-08DE0FBD5E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9519" y="3469494"/>
            <a:ext cx="1205843" cy="904382"/>
          </a:xfrm>
          <a:prstGeom prst="rect">
            <a:avLst/>
          </a:prstGeom>
        </p:spPr>
      </p:pic>
      <p:pic>
        <p:nvPicPr>
          <p:cNvPr id="13" name="Picture 12">
            <a:extLst>
              <a:ext uri="{FF2B5EF4-FFF2-40B4-BE49-F238E27FC236}">
                <a16:creationId xmlns:a16="http://schemas.microsoft.com/office/drawing/2014/main" id="{A4E51F9F-7E74-46C7-9785-638EEB5C52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010" y="2713444"/>
            <a:ext cx="1318844" cy="715556"/>
          </a:xfrm>
          <a:prstGeom prst="rect">
            <a:avLst/>
          </a:prstGeom>
        </p:spPr>
      </p:pic>
      <p:pic>
        <p:nvPicPr>
          <p:cNvPr id="15" name="Picture 14">
            <a:extLst>
              <a:ext uri="{FF2B5EF4-FFF2-40B4-BE49-F238E27FC236}">
                <a16:creationId xmlns:a16="http://schemas.microsoft.com/office/drawing/2014/main" id="{56E0579D-4EA5-4969-B7F4-86A35F0349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367" y="4183683"/>
            <a:ext cx="1259675" cy="904382"/>
          </a:xfrm>
          <a:prstGeom prst="rect">
            <a:avLst/>
          </a:prstGeom>
        </p:spPr>
      </p:pic>
      <p:pic>
        <p:nvPicPr>
          <p:cNvPr id="17" name="Picture 16">
            <a:extLst>
              <a:ext uri="{FF2B5EF4-FFF2-40B4-BE49-F238E27FC236}">
                <a16:creationId xmlns:a16="http://schemas.microsoft.com/office/drawing/2014/main" id="{9FCA9373-35D1-4674-A8D4-C6D8FA208D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5724" y="1488119"/>
            <a:ext cx="1485703" cy="894191"/>
          </a:xfrm>
          <a:prstGeom prst="rect">
            <a:avLst/>
          </a:prstGeom>
        </p:spPr>
      </p:pic>
      <p:pic>
        <p:nvPicPr>
          <p:cNvPr id="19" name="Picture 18">
            <a:extLst>
              <a:ext uri="{FF2B5EF4-FFF2-40B4-BE49-F238E27FC236}">
                <a16:creationId xmlns:a16="http://schemas.microsoft.com/office/drawing/2014/main" id="{12150939-9F06-40BE-B5BF-8020612A63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010" y="5386430"/>
            <a:ext cx="1318844" cy="989133"/>
          </a:xfrm>
          <a:prstGeom prst="rect">
            <a:avLst/>
          </a:prstGeom>
        </p:spPr>
      </p:pic>
      <p:pic>
        <p:nvPicPr>
          <p:cNvPr id="21" name="Picture 20">
            <a:extLst>
              <a:ext uri="{FF2B5EF4-FFF2-40B4-BE49-F238E27FC236}">
                <a16:creationId xmlns:a16="http://schemas.microsoft.com/office/drawing/2014/main" id="{0B34C9E5-957B-4806-8E2F-4DF91D3FC1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3314" y="1437770"/>
            <a:ext cx="1347456" cy="944540"/>
          </a:xfrm>
          <a:prstGeom prst="rect">
            <a:avLst/>
          </a:prstGeom>
        </p:spPr>
      </p:pic>
      <p:pic>
        <p:nvPicPr>
          <p:cNvPr id="23" name="Picture 22">
            <a:extLst>
              <a:ext uri="{FF2B5EF4-FFF2-40B4-BE49-F238E27FC236}">
                <a16:creationId xmlns:a16="http://schemas.microsoft.com/office/drawing/2014/main" id="{F18ABF05-7A55-49B5-A6F6-82692459A45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07315" y="5401062"/>
            <a:ext cx="1259675" cy="904382"/>
          </a:xfrm>
          <a:prstGeom prst="rect">
            <a:avLst/>
          </a:prstGeom>
        </p:spPr>
      </p:pic>
      <p:pic>
        <p:nvPicPr>
          <p:cNvPr id="25" name="Picture 24">
            <a:extLst>
              <a:ext uri="{FF2B5EF4-FFF2-40B4-BE49-F238E27FC236}">
                <a16:creationId xmlns:a16="http://schemas.microsoft.com/office/drawing/2014/main" id="{96943FDD-ABF4-4D55-AE9F-46732842F5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8067" y="5223630"/>
            <a:ext cx="816746" cy="869929"/>
          </a:xfrm>
          <a:prstGeom prst="rect">
            <a:avLst/>
          </a:prstGeom>
        </p:spPr>
      </p:pic>
      <p:pic>
        <p:nvPicPr>
          <p:cNvPr id="27" name="Picture 26">
            <a:extLst>
              <a:ext uri="{FF2B5EF4-FFF2-40B4-BE49-F238E27FC236}">
                <a16:creationId xmlns:a16="http://schemas.microsoft.com/office/drawing/2014/main" id="{4A072A44-EC91-425F-B833-0438C6D2A9E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8686" y="1385309"/>
            <a:ext cx="1591357" cy="894191"/>
          </a:xfrm>
          <a:prstGeom prst="rect">
            <a:avLst/>
          </a:prstGeom>
        </p:spPr>
      </p:pic>
      <p:pic>
        <p:nvPicPr>
          <p:cNvPr id="29" name="Picture 28">
            <a:extLst>
              <a:ext uri="{FF2B5EF4-FFF2-40B4-BE49-F238E27FC236}">
                <a16:creationId xmlns:a16="http://schemas.microsoft.com/office/drawing/2014/main" id="{CA582A4D-0EB4-416F-8460-6B8A2137706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51784" y="2476541"/>
            <a:ext cx="1189361" cy="1189361"/>
          </a:xfrm>
          <a:prstGeom prst="rect">
            <a:avLst/>
          </a:prstGeom>
        </p:spPr>
      </p:pic>
      <p:pic>
        <p:nvPicPr>
          <p:cNvPr id="31" name="Picture 30">
            <a:extLst>
              <a:ext uri="{FF2B5EF4-FFF2-40B4-BE49-F238E27FC236}">
                <a16:creationId xmlns:a16="http://schemas.microsoft.com/office/drawing/2014/main" id="{A09ED0D4-7A1D-48F9-B1E0-49267C5D30D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4147" y="5088065"/>
            <a:ext cx="1334560" cy="1334560"/>
          </a:xfrm>
          <a:prstGeom prst="rect">
            <a:avLst/>
          </a:prstGeom>
        </p:spPr>
      </p:pic>
      <p:pic>
        <p:nvPicPr>
          <p:cNvPr id="33" name="Picture 32">
            <a:extLst>
              <a:ext uri="{FF2B5EF4-FFF2-40B4-BE49-F238E27FC236}">
                <a16:creationId xmlns:a16="http://schemas.microsoft.com/office/drawing/2014/main" id="{DA74C78B-58B4-4AD5-908C-D38D61DEF02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83035" y="5557507"/>
            <a:ext cx="1397924" cy="1048623"/>
          </a:xfrm>
          <a:prstGeom prst="rect">
            <a:avLst/>
          </a:prstGeom>
        </p:spPr>
      </p:pic>
      <p:pic>
        <p:nvPicPr>
          <p:cNvPr id="37" name="Picture 36">
            <a:extLst>
              <a:ext uri="{FF2B5EF4-FFF2-40B4-BE49-F238E27FC236}">
                <a16:creationId xmlns:a16="http://schemas.microsoft.com/office/drawing/2014/main" id="{8E5D91C4-9174-4F42-96DF-1EF8099027E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9564" y="3791459"/>
            <a:ext cx="1511941" cy="1002483"/>
          </a:xfrm>
          <a:prstGeom prst="rect">
            <a:avLst/>
          </a:prstGeom>
        </p:spPr>
      </p:pic>
      <p:pic>
        <p:nvPicPr>
          <p:cNvPr id="39" name="Picture 38">
            <a:extLst>
              <a:ext uri="{FF2B5EF4-FFF2-40B4-BE49-F238E27FC236}">
                <a16:creationId xmlns:a16="http://schemas.microsoft.com/office/drawing/2014/main" id="{B18B7156-7D9E-4E7B-B05F-82BB06C117C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645229" y="1107721"/>
            <a:ext cx="1689624" cy="1261779"/>
          </a:xfrm>
          <a:prstGeom prst="rect">
            <a:avLst/>
          </a:prstGeom>
        </p:spPr>
      </p:pic>
      <p:pic>
        <p:nvPicPr>
          <p:cNvPr id="41" name="Picture 40">
            <a:extLst>
              <a:ext uri="{FF2B5EF4-FFF2-40B4-BE49-F238E27FC236}">
                <a16:creationId xmlns:a16="http://schemas.microsoft.com/office/drawing/2014/main" id="{2B4CC83B-9B08-4FB2-85DA-996F9E28C45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340827" y="3760133"/>
            <a:ext cx="1253607" cy="1261779"/>
          </a:xfrm>
          <a:prstGeom prst="rect">
            <a:avLst/>
          </a:prstGeom>
        </p:spPr>
      </p:pic>
      <p:pic>
        <p:nvPicPr>
          <p:cNvPr id="22" name="Picture 21">
            <a:extLst>
              <a:ext uri="{FF2B5EF4-FFF2-40B4-BE49-F238E27FC236}">
                <a16:creationId xmlns:a16="http://schemas.microsoft.com/office/drawing/2014/main" id="{CBA55A18-0123-424E-89D5-77A32586E8CF}"/>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950881" y="2476541"/>
            <a:ext cx="2290237" cy="1529287"/>
          </a:xfrm>
          <a:prstGeom prst="rect">
            <a:avLst/>
          </a:prstGeom>
          <a:ln>
            <a:solidFill>
              <a:schemeClr val="tx1"/>
            </a:solidFill>
          </a:ln>
        </p:spPr>
      </p:pic>
      <p:pic>
        <p:nvPicPr>
          <p:cNvPr id="24" name="Picture 23">
            <a:extLst>
              <a:ext uri="{FF2B5EF4-FFF2-40B4-BE49-F238E27FC236}">
                <a16:creationId xmlns:a16="http://schemas.microsoft.com/office/drawing/2014/main" id="{65898A57-A204-46C5-9BDB-8C534018AD71}"/>
              </a:ext>
            </a:extLst>
          </p:cNvPr>
          <p:cNvPicPr>
            <a:picLocks noChangeAspect="1"/>
          </p:cNvPicPr>
          <p:nvPr/>
        </p:nvPicPr>
        <p:blipFill rotWithShape="1">
          <a:blip r:embed="rId20">
            <a:extLst>
              <a:ext uri="{28A0092B-C50C-407E-A947-70E740481C1C}">
                <a14:useLocalDpi xmlns:a14="http://schemas.microsoft.com/office/drawing/2010/main" val="0"/>
              </a:ext>
            </a:extLst>
          </a:blip>
          <a:srcRect l="16361" t="14182" r="34047" b="34711"/>
          <a:stretch/>
        </p:blipFill>
        <p:spPr>
          <a:xfrm>
            <a:off x="114428" y="4056268"/>
            <a:ext cx="1499802" cy="1159211"/>
          </a:xfrm>
          <a:prstGeom prst="rect">
            <a:avLst/>
          </a:prstGeom>
        </p:spPr>
      </p:pic>
      <p:pic>
        <p:nvPicPr>
          <p:cNvPr id="28" name="Picture 27">
            <a:extLst>
              <a:ext uri="{FF2B5EF4-FFF2-40B4-BE49-F238E27FC236}">
                <a16:creationId xmlns:a16="http://schemas.microsoft.com/office/drawing/2014/main" id="{2C3DB5D4-5D38-4E64-A197-D6BC825EDB88}"/>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970878" y="2363762"/>
            <a:ext cx="1104995" cy="1396371"/>
          </a:xfrm>
          <a:prstGeom prst="rect">
            <a:avLst/>
          </a:prstGeom>
        </p:spPr>
      </p:pic>
      <p:pic>
        <p:nvPicPr>
          <p:cNvPr id="30" name="Picture 29">
            <a:extLst>
              <a:ext uri="{FF2B5EF4-FFF2-40B4-BE49-F238E27FC236}">
                <a16:creationId xmlns:a16="http://schemas.microsoft.com/office/drawing/2014/main" id="{7F5F4D95-C7B9-408B-A8AA-6AA5D72FFA6E}"/>
              </a:ext>
            </a:extLst>
          </p:cNvPr>
          <p:cNvPicPr>
            <a:picLocks noChangeAspect="1"/>
          </p:cNvPicPr>
          <p:nvPr/>
        </p:nvPicPr>
        <p:blipFill rotWithShape="1">
          <a:blip r:embed="rId22">
            <a:extLst>
              <a:ext uri="{28A0092B-C50C-407E-A947-70E740481C1C}">
                <a14:useLocalDpi xmlns:a14="http://schemas.microsoft.com/office/drawing/2010/main" val="0"/>
              </a:ext>
            </a:extLst>
          </a:blip>
          <a:srcRect t="14445" b="18962"/>
          <a:stretch/>
        </p:blipFill>
        <p:spPr>
          <a:xfrm>
            <a:off x="2303314" y="5323945"/>
            <a:ext cx="1391326" cy="1084570"/>
          </a:xfrm>
          <a:prstGeom prst="rect">
            <a:avLst/>
          </a:prstGeom>
        </p:spPr>
      </p:pic>
    </p:spTree>
    <p:extLst>
      <p:ext uri="{BB962C8B-B14F-4D97-AF65-F5344CB8AC3E}">
        <p14:creationId xmlns:p14="http://schemas.microsoft.com/office/powerpoint/2010/main" val="1307400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 contd.</a:t>
            </a:r>
          </a:p>
        </p:txBody>
      </p:sp>
      <p:sp>
        <p:nvSpPr>
          <p:cNvPr id="8" name="TextBox 7">
            <a:extLst>
              <a:ext uri="{FF2B5EF4-FFF2-40B4-BE49-F238E27FC236}">
                <a16:creationId xmlns:a16="http://schemas.microsoft.com/office/drawing/2014/main" id="{8D16AE67-4BD5-4ED0-942A-F261F3651528}"/>
              </a:ext>
            </a:extLst>
          </p:cNvPr>
          <p:cNvSpPr txBox="1"/>
          <p:nvPr/>
        </p:nvSpPr>
        <p:spPr>
          <a:xfrm>
            <a:off x="5045077" y="4393832"/>
            <a:ext cx="2086473" cy="400110"/>
          </a:xfrm>
          <a:prstGeom prst="rect">
            <a:avLst/>
          </a:prstGeom>
          <a:noFill/>
          <a:ln>
            <a:solidFill>
              <a:schemeClr val="tx1"/>
            </a:solidFill>
          </a:ln>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DANCER</a:t>
            </a:r>
          </a:p>
        </p:txBody>
      </p:sp>
      <p:pic>
        <p:nvPicPr>
          <p:cNvPr id="9" name="Picture 8">
            <a:extLst>
              <a:ext uri="{FF2B5EF4-FFF2-40B4-BE49-F238E27FC236}">
                <a16:creationId xmlns:a16="http://schemas.microsoft.com/office/drawing/2014/main" id="{FBA8DDCF-CB18-411B-A48C-6F73D160A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0" y="1577103"/>
            <a:ext cx="1104995" cy="828746"/>
          </a:xfrm>
          <a:prstGeom prst="rect">
            <a:avLst/>
          </a:prstGeom>
        </p:spPr>
      </p:pic>
      <p:pic>
        <p:nvPicPr>
          <p:cNvPr id="11" name="Picture 10">
            <a:extLst>
              <a:ext uri="{FF2B5EF4-FFF2-40B4-BE49-F238E27FC236}">
                <a16:creationId xmlns:a16="http://schemas.microsoft.com/office/drawing/2014/main" id="{DA79A88C-DBF0-4197-9B98-08DE0FBD5E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9882" y="3584431"/>
            <a:ext cx="1205843" cy="904382"/>
          </a:xfrm>
          <a:prstGeom prst="rect">
            <a:avLst/>
          </a:prstGeom>
        </p:spPr>
      </p:pic>
      <p:pic>
        <p:nvPicPr>
          <p:cNvPr id="13" name="Picture 12">
            <a:extLst>
              <a:ext uri="{FF2B5EF4-FFF2-40B4-BE49-F238E27FC236}">
                <a16:creationId xmlns:a16="http://schemas.microsoft.com/office/drawing/2014/main" id="{A4E51F9F-7E74-46C7-9785-638EEB5C52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010" y="2713444"/>
            <a:ext cx="1318844" cy="715556"/>
          </a:xfrm>
          <a:prstGeom prst="rect">
            <a:avLst/>
          </a:prstGeom>
        </p:spPr>
      </p:pic>
      <p:pic>
        <p:nvPicPr>
          <p:cNvPr id="15" name="Picture 14">
            <a:extLst>
              <a:ext uri="{FF2B5EF4-FFF2-40B4-BE49-F238E27FC236}">
                <a16:creationId xmlns:a16="http://schemas.microsoft.com/office/drawing/2014/main" id="{56E0579D-4EA5-4969-B7F4-86A35F0349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367" y="4183683"/>
            <a:ext cx="1259675" cy="904382"/>
          </a:xfrm>
          <a:prstGeom prst="rect">
            <a:avLst/>
          </a:prstGeom>
        </p:spPr>
      </p:pic>
      <p:pic>
        <p:nvPicPr>
          <p:cNvPr id="17" name="Picture 16">
            <a:extLst>
              <a:ext uri="{FF2B5EF4-FFF2-40B4-BE49-F238E27FC236}">
                <a16:creationId xmlns:a16="http://schemas.microsoft.com/office/drawing/2014/main" id="{9FCA9373-35D1-4674-A8D4-C6D8FA208D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5724" y="1488119"/>
            <a:ext cx="1485703" cy="894191"/>
          </a:xfrm>
          <a:prstGeom prst="rect">
            <a:avLst/>
          </a:prstGeom>
        </p:spPr>
      </p:pic>
      <p:pic>
        <p:nvPicPr>
          <p:cNvPr id="19" name="Picture 18">
            <a:extLst>
              <a:ext uri="{FF2B5EF4-FFF2-40B4-BE49-F238E27FC236}">
                <a16:creationId xmlns:a16="http://schemas.microsoft.com/office/drawing/2014/main" id="{12150939-9F06-40BE-B5BF-8020612A63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010" y="5386430"/>
            <a:ext cx="1318844" cy="989133"/>
          </a:xfrm>
          <a:prstGeom prst="rect">
            <a:avLst/>
          </a:prstGeom>
        </p:spPr>
      </p:pic>
      <p:pic>
        <p:nvPicPr>
          <p:cNvPr id="21" name="Picture 20">
            <a:extLst>
              <a:ext uri="{FF2B5EF4-FFF2-40B4-BE49-F238E27FC236}">
                <a16:creationId xmlns:a16="http://schemas.microsoft.com/office/drawing/2014/main" id="{0B34C9E5-957B-4806-8E2F-4DF91D3FC1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3314" y="1437770"/>
            <a:ext cx="1347456" cy="944540"/>
          </a:xfrm>
          <a:prstGeom prst="rect">
            <a:avLst/>
          </a:prstGeom>
        </p:spPr>
      </p:pic>
      <p:pic>
        <p:nvPicPr>
          <p:cNvPr id="23" name="Picture 22">
            <a:extLst>
              <a:ext uri="{FF2B5EF4-FFF2-40B4-BE49-F238E27FC236}">
                <a16:creationId xmlns:a16="http://schemas.microsoft.com/office/drawing/2014/main" id="{F18ABF05-7A55-49B5-A6F6-82692459A45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07315" y="5401062"/>
            <a:ext cx="1259675" cy="904382"/>
          </a:xfrm>
          <a:prstGeom prst="rect">
            <a:avLst/>
          </a:prstGeom>
        </p:spPr>
      </p:pic>
      <p:pic>
        <p:nvPicPr>
          <p:cNvPr id="25" name="Picture 24">
            <a:extLst>
              <a:ext uri="{FF2B5EF4-FFF2-40B4-BE49-F238E27FC236}">
                <a16:creationId xmlns:a16="http://schemas.microsoft.com/office/drawing/2014/main" id="{96943FDD-ABF4-4D55-AE9F-46732842F5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8067" y="5223630"/>
            <a:ext cx="816746" cy="869929"/>
          </a:xfrm>
          <a:prstGeom prst="rect">
            <a:avLst/>
          </a:prstGeom>
        </p:spPr>
      </p:pic>
      <p:pic>
        <p:nvPicPr>
          <p:cNvPr id="27" name="Picture 26">
            <a:extLst>
              <a:ext uri="{FF2B5EF4-FFF2-40B4-BE49-F238E27FC236}">
                <a16:creationId xmlns:a16="http://schemas.microsoft.com/office/drawing/2014/main" id="{4A072A44-EC91-425F-B833-0438C6D2A9E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8686" y="1385309"/>
            <a:ext cx="1591357" cy="894191"/>
          </a:xfrm>
          <a:prstGeom prst="rect">
            <a:avLst/>
          </a:prstGeom>
        </p:spPr>
      </p:pic>
      <p:pic>
        <p:nvPicPr>
          <p:cNvPr id="29" name="Picture 28">
            <a:extLst>
              <a:ext uri="{FF2B5EF4-FFF2-40B4-BE49-F238E27FC236}">
                <a16:creationId xmlns:a16="http://schemas.microsoft.com/office/drawing/2014/main" id="{CA582A4D-0EB4-416F-8460-6B8A2137706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51784" y="2476541"/>
            <a:ext cx="1189361" cy="1189361"/>
          </a:xfrm>
          <a:prstGeom prst="rect">
            <a:avLst/>
          </a:prstGeom>
        </p:spPr>
      </p:pic>
      <p:pic>
        <p:nvPicPr>
          <p:cNvPr id="31" name="Picture 30">
            <a:extLst>
              <a:ext uri="{FF2B5EF4-FFF2-40B4-BE49-F238E27FC236}">
                <a16:creationId xmlns:a16="http://schemas.microsoft.com/office/drawing/2014/main" id="{A09ED0D4-7A1D-48F9-B1E0-49267C5D30D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4147" y="5088065"/>
            <a:ext cx="1334560" cy="1334560"/>
          </a:xfrm>
          <a:prstGeom prst="rect">
            <a:avLst/>
          </a:prstGeom>
        </p:spPr>
      </p:pic>
      <p:pic>
        <p:nvPicPr>
          <p:cNvPr id="33" name="Picture 32">
            <a:extLst>
              <a:ext uri="{FF2B5EF4-FFF2-40B4-BE49-F238E27FC236}">
                <a16:creationId xmlns:a16="http://schemas.microsoft.com/office/drawing/2014/main" id="{DA74C78B-58B4-4AD5-908C-D38D61DEF02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83035" y="5557507"/>
            <a:ext cx="1397924" cy="1048623"/>
          </a:xfrm>
          <a:prstGeom prst="rect">
            <a:avLst/>
          </a:prstGeom>
        </p:spPr>
      </p:pic>
      <p:pic>
        <p:nvPicPr>
          <p:cNvPr id="37" name="Picture 36">
            <a:extLst>
              <a:ext uri="{FF2B5EF4-FFF2-40B4-BE49-F238E27FC236}">
                <a16:creationId xmlns:a16="http://schemas.microsoft.com/office/drawing/2014/main" id="{8E5D91C4-9174-4F42-96DF-1EF8099027E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9564" y="3791459"/>
            <a:ext cx="1511941" cy="1002483"/>
          </a:xfrm>
          <a:prstGeom prst="rect">
            <a:avLst/>
          </a:prstGeom>
        </p:spPr>
      </p:pic>
      <p:pic>
        <p:nvPicPr>
          <p:cNvPr id="39" name="Picture 38">
            <a:extLst>
              <a:ext uri="{FF2B5EF4-FFF2-40B4-BE49-F238E27FC236}">
                <a16:creationId xmlns:a16="http://schemas.microsoft.com/office/drawing/2014/main" id="{B18B7156-7D9E-4E7B-B05F-82BB06C117C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645229" y="1107721"/>
            <a:ext cx="1689624" cy="1261779"/>
          </a:xfrm>
          <a:prstGeom prst="rect">
            <a:avLst/>
          </a:prstGeom>
        </p:spPr>
      </p:pic>
      <p:pic>
        <p:nvPicPr>
          <p:cNvPr id="41" name="Picture 40">
            <a:extLst>
              <a:ext uri="{FF2B5EF4-FFF2-40B4-BE49-F238E27FC236}">
                <a16:creationId xmlns:a16="http://schemas.microsoft.com/office/drawing/2014/main" id="{2B4CC83B-9B08-4FB2-85DA-996F9E28C45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17265" y="3760133"/>
            <a:ext cx="1253607" cy="1261779"/>
          </a:xfrm>
          <a:prstGeom prst="rect">
            <a:avLst/>
          </a:prstGeom>
        </p:spPr>
      </p:pic>
      <p:pic>
        <p:nvPicPr>
          <p:cNvPr id="22" name="Picture 21">
            <a:extLst>
              <a:ext uri="{FF2B5EF4-FFF2-40B4-BE49-F238E27FC236}">
                <a16:creationId xmlns:a16="http://schemas.microsoft.com/office/drawing/2014/main" id="{D392A66E-E09C-4D76-BF64-E2A0F6F13F2B}"/>
              </a:ext>
            </a:extLst>
          </p:cNvPr>
          <p:cNvPicPr>
            <a:picLocks noChangeAspect="1"/>
          </p:cNvPicPr>
          <p:nvPr/>
        </p:nvPicPr>
        <p:blipFill rotWithShape="1">
          <a:blip r:embed="rId19">
            <a:extLst>
              <a:ext uri="{28A0092B-C50C-407E-A947-70E740481C1C}">
                <a14:useLocalDpi xmlns:a14="http://schemas.microsoft.com/office/drawing/2010/main" val="0"/>
              </a:ext>
            </a:extLst>
          </a:blip>
          <a:srcRect l="71501" t="23016" r="11340" b="26817"/>
          <a:stretch/>
        </p:blipFill>
        <p:spPr>
          <a:xfrm>
            <a:off x="5487668" y="2405849"/>
            <a:ext cx="1216664" cy="2000785"/>
          </a:xfrm>
          <a:prstGeom prst="rect">
            <a:avLst/>
          </a:prstGeom>
          <a:ln>
            <a:solidFill>
              <a:schemeClr val="tx1"/>
            </a:solidFill>
          </a:ln>
        </p:spPr>
      </p:pic>
      <p:pic>
        <p:nvPicPr>
          <p:cNvPr id="24" name="Picture 23">
            <a:extLst>
              <a:ext uri="{FF2B5EF4-FFF2-40B4-BE49-F238E27FC236}">
                <a16:creationId xmlns:a16="http://schemas.microsoft.com/office/drawing/2014/main" id="{17F25064-BF59-4DD2-BF73-DEEA13B65ABE}"/>
              </a:ext>
            </a:extLst>
          </p:cNvPr>
          <p:cNvPicPr>
            <a:picLocks noChangeAspect="1"/>
          </p:cNvPicPr>
          <p:nvPr/>
        </p:nvPicPr>
        <p:blipFill rotWithShape="1">
          <a:blip r:embed="rId20">
            <a:extLst>
              <a:ext uri="{28A0092B-C50C-407E-A947-70E740481C1C}">
                <a14:useLocalDpi xmlns:a14="http://schemas.microsoft.com/office/drawing/2010/main" val="0"/>
              </a:ext>
            </a:extLst>
          </a:blip>
          <a:srcRect l="16361" t="14182" r="34047" b="34711"/>
          <a:stretch/>
        </p:blipFill>
        <p:spPr>
          <a:xfrm>
            <a:off x="114428" y="4056268"/>
            <a:ext cx="1499802" cy="1159211"/>
          </a:xfrm>
          <a:prstGeom prst="rect">
            <a:avLst/>
          </a:prstGeom>
        </p:spPr>
      </p:pic>
      <p:pic>
        <p:nvPicPr>
          <p:cNvPr id="4" name="Picture 3">
            <a:extLst>
              <a:ext uri="{FF2B5EF4-FFF2-40B4-BE49-F238E27FC236}">
                <a16:creationId xmlns:a16="http://schemas.microsoft.com/office/drawing/2014/main" id="{AE5EE655-7AE8-4C6E-9E6B-FADD7CBDA84E}"/>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856036" y="2369500"/>
            <a:ext cx="1104995" cy="1396371"/>
          </a:xfrm>
          <a:prstGeom prst="rect">
            <a:avLst/>
          </a:prstGeom>
        </p:spPr>
      </p:pic>
      <p:pic>
        <p:nvPicPr>
          <p:cNvPr id="28" name="Picture 27">
            <a:extLst>
              <a:ext uri="{FF2B5EF4-FFF2-40B4-BE49-F238E27FC236}">
                <a16:creationId xmlns:a16="http://schemas.microsoft.com/office/drawing/2014/main" id="{3A012161-C912-4EBF-ACC6-23B4A436AA10}"/>
              </a:ext>
            </a:extLst>
          </p:cNvPr>
          <p:cNvPicPr>
            <a:picLocks noChangeAspect="1"/>
          </p:cNvPicPr>
          <p:nvPr/>
        </p:nvPicPr>
        <p:blipFill rotWithShape="1">
          <a:blip r:embed="rId22">
            <a:extLst>
              <a:ext uri="{28A0092B-C50C-407E-A947-70E740481C1C}">
                <a14:useLocalDpi xmlns:a14="http://schemas.microsoft.com/office/drawing/2010/main" val="0"/>
              </a:ext>
            </a:extLst>
          </a:blip>
          <a:srcRect t="14445" b="18962"/>
          <a:stretch/>
        </p:blipFill>
        <p:spPr>
          <a:xfrm>
            <a:off x="2303314" y="5323945"/>
            <a:ext cx="1391326" cy="1084570"/>
          </a:xfrm>
          <a:prstGeom prst="rect">
            <a:avLst/>
          </a:prstGeom>
        </p:spPr>
      </p:pic>
    </p:spTree>
    <p:extLst>
      <p:ext uri="{BB962C8B-B14F-4D97-AF65-F5344CB8AC3E}">
        <p14:creationId xmlns:p14="http://schemas.microsoft.com/office/powerpoint/2010/main" val="1833672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0DA41-AEA6-4C0F-B8CC-981164FE3D92}"/>
              </a:ext>
            </a:extLst>
          </p:cNvPr>
          <p:cNvSpPr>
            <a:spLocks noGrp="1"/>
          </p:cNvSpPr>
          <p:nvPr>
            <p:ph type="title"/>
          </p:nvPr>
        </p:nvSpPr>
        <p:spPr/>
        <p:txBody>
          <a:bodyPr/>
          <a:lstStyle/>
          <a:p>
            <a:pPr algn="ctr"/>
            <a:r>
              <a:rPr lang="en-IN" dirty="0">
                <a:latin typeface="Times New Roman" panose="02020603050405020304" pitchFamily="18" charset="0"/>
                <a:cs typeface="Times New Roman" panose="02020603050405020304" pitchFamily="18" charset="0"/>
              </a:rPr>
              <a:t>Screen 3</a:t>
            </a:r>
          </a:p>
        </p:txBody>
      </p:sp>
      <p:sp>
        <p:nvSpPr>
          <p:cNvPr id="3" name="Content Placeholder 2">
            <a:extLst>
              <a:ext uri="{FF2B5EF4-FFF2-40B4-BE49-F238E27FC236}">
                <a16:creationId xmlns:a16="http://schemas.microsoft.com/office/drawing/2014/main" id="{BB779971-F314-4546-B914-BD0A475127F2}"/>
              </a:ext>
            </a:extLst>
          </p:cNvPr>
          <p:cNvSpPr>
            <a:spLocks noGrp="1"/>
          </p:cNvSpPr>
          <p:nvPr>
            <p:ph idx="1"/>
          </p:nvPr>
        </p:nvSpPr>
        <p:spPr>
          <a:xfrm>
            <a:off x="838200" y="1393371"/>
            <a:ext cx="10515600" cy="5099504"/>
          </a:xfrm>
        </p:spPr>
        <p:txBody>
          <a:bodyPr>
            <a:normAutofit fontScale="85000" lnSpcReduction="20000"/>
          </a:bodyPr>
          <a:lstStyle/>
          <a:p>
            <a:r>
              <a:rPr lang="en-IN" dirty="0">
                <a:latin typeface="Times New Roman" panose="02020603050405020304" pitchFamily="18" charset="0"/>
                <a:cs typeface="Times New Roman" panose="02020603050405020304" pitchFamily="18" charset="0"/>
              </a:rPr>
              <a:t>Audio (for parents): </a:t>
            </a:r>
            <a:r>
              <a:rPr lang="en-IN" dirty="0" err="1">
                <a:latin typeface="Times New Roman" panose="02020603050405020304" pitchFamily="18" charset="0"/>
                <a:cs typeface="Times New Roman" panose="02020603050405020304" pitchFamily="18" charset="0"/>
              </a:rPr>
              <a:t>Apne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bachhe</a:t>
            </a:r>
            <a:r>
              <a:rPr lang="en-IN" dirty="0">
                <a:latin typeface="Times New Roman" panose="02020603050405020304" pitchFamily="18" charset="0"/>
                <a:cs typeface="Times New Roman" panose="02020603050405020304" pitchFamily="18" charset="0"/>
              </a:rPr>
              <a:t> se </a:t>
            </a:r>
            <a:r>
              <a:rPr lang="en-IN" dirty="0" err="1">
                <a:latin typeface="Times New Roman" panose="02020603050405020304" pitchFamily="18" charset="0"/>
                <a:cs typeface="Times New Roman" panose="02020603050405020304" pitchFamily="18" charset="0"/>
              </a:rPr>
              <a:t>poochiye</a:t>
            </a:r>
            <a:r>
              <a:rPr lang="en-IN" dirty="0">
                <a:latin typeface="Times New Roman" panose="02020603050405020304" pitchFamily="18" charset="0"/>
                <a:cs typeface="Times New Roman" panose="02020603050405020304" pitchFamily="18" charset="0"/>
              </a:rPr>
              <a:t> ki </a:t>
            </a:r>
            <a:r>
              <a:rPr lang="en-IN" dirty="0" err="1">
                <a:latin typeface="Times New Roman" panose="02020603050405020304" pitchFamily="18" charset="0"/>
                <a:cs typeface="Times New Roman" panose="02020603050405020304" pitchFamily="18" charset="0"/>
              </a:rPr>
              <a:t>voh</a:t>
            </a:r>
            <a:r>
              <a:rPr lang="en-IN" dirty="0">
                <a:latin typeface="Times New Roman" panose="02020603050405020304" pitchFamily="18" charset="0"/>
                <a:cs typeface="Times New Roman" panose="02020603050405020304" pitchFamily="18" charset="0"/>
              </a:rPr>
              <a:t> bade hoke </a:t>
            </a:r>
            <a:r>
              <a:rPr lang="en-IN" dirty="0" err="1">
                <a:latin typeface="Times New Roman" panose="02020603050405020304" pitchFamily="18" charset="0"/>
                <a:cs typeface="Times New Roman" panose="02020603050405020304" pitchFamily="18" charset="0"/>
              </a:rPr>
              <a:t>kya</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banna</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chaahte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hain</a:t>
            </a:r>
            <a:r>
              <a:rPr lang="en-IN" dirty="0">
                <a:latin typeface="Times New Roman" panose="02020603050405020304" pitchFamily="18" charset="0"/>
                <a:cs typeface="Times New Roman" panose="02020603050405020304" pitchFamily="18" charset="0"/>
              </a:rPr>
              <a:t>? </a:t>
            </a:r>
          </a:p>
          <a:p>
            <a:r>
              <a:rPr lang="en-IN" dirty="0">
                <a:latin typeface="Times New Roman" panose="02020603050405020304" pitchFamily="18" charset="0"/>
                <a:cs typeface="Times New Roman" panose="02020603050405020304" pitchFamily="18" charset="0"/>
              </a:rPr>
              <a:t>Screen can have:</a:t>
            </a:r>
          </a:p>
          <a:p>
            <a:pPr marL="0" indent="0" algn="ctr">
              <a:buNone/>
            </a:pPr>
            <a:r>
              <a:rPr lang="en-IN" b="1" dirty="0">
                <a:latin typeface="Times New Roman" panose="02020603050405020304" pitchFamily="18" charset="0"/>
                <a:cs typeface="Times New Roman" panose="02020603050405020304" pitchFamily="18" charset="0"/>
              </a:rPr>
              <a:t>Option 1 </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Selfie corner – can use filters of various professions. For example, the filter will show a doctor’s coat and stethoscope. The child then angles the tablet accordingly so that they can use the filter to take a selfie. There can be an option to save the photo or take a screenshot.</a:t>
            </a:r>
          </a:p>
          <a:p>
            <a:pPr marL="0" indent="0">
              <a:buNone/>
            </a:pPr>
            <a:endParaRPr lang="en-IN" dirty="0">
              <a:latin typeface="Times New Roman" panose="02020603050405020304" pitchFamily="18" charset="0"/>
              <a:cs typeface="Times New Roman" panose="02020603050405020304" pitchFamily="18" charset="0"/>
            </a:endParaRPr>
          </a:p>
          <a:p>
            <a:pPr marL="0" indent="0" algn="ctr">
              <a:buNone/>
            </a:pPr>
            <a:r>
              <a:rPr lang="en-IN" dirty="0">
                <a:latin typeface="Times New Roman" panose="02020603050405020304" pitchFamily="18" charset="0"/>
                <a:cs typeface="Times New Roman" panose="02020603050405020304" pitchFamily="18" charset="0"/>
              </a:rPr>
              <a:t>OR</a:t>
            </a:r>
            <a:br>
              <a:rPr lang="en-IN" dirty="0">
                <a:latin typeface="Times New Roman" panose="02020603050405020304" pitchFamily="18" charset="0"/>
                <a:cs typeface="Times New Roman" panose="02020603050405020304" pitchFamily="18" charset="0"/>
              </a:rPr>
            </a:br>
            <a:br>
              <a:rPr lang="en-IN" dirty="0">
                <a:latin typeface="Times New Roman" panose="02020603050405020304" pitchFamily="18" charset="0"/>
                <a:cs typeface="Times New Roman" panose="02020603050405020304" pitchFamily="18" charset="0"/>
              </a:rPr>
            </a:br>
            <a:r>
              <a:rPr lang="en-IN" b="1" dirty="0">
                <a:latin typeface="Times New Roman" panose="02020603050405020304" pitchFamily="18" charset="0"/>
                <a:cs typeface="Times New Roman" panose="02020603050405020304" pitchFamily="18" charset="0"/>
              </a:rPr>
              <a:t>Option 2</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Audio: Ab </a:t>
            </a:r>
            <a:r>
              <a:rPr lang="en-IN" dirty="0" err="1">
                <a:latin typeface="Times New Roman" panose="02020603050405020304" pitchFamily="18" charset="0"/>
                <a:cs typeface="Times New Roman" panose="02020603050405020304" pitchFamily="18" charset="0"/>
              </a:rPr>
              <a:t>aap</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inko</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vaise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kapde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pehnaye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jaisa</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aap</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pehenna</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chaahenge</a:t>
            </a:r>
            <a:r>
              <a:rPr lang="en-IN" dirty="0">
                <a:latin typeface="Times New Roman" panose="02020603050405020304" pitchFamily="18" charset="0"/>
                <a:cs typeface="Times New Roman" panose="02020603050405020304" pitchFamily="18" charset="0"/>
              </a:rPr>
              <a:t> bade </a:t>
            </a:r>
            <a:r>
              <a:rPr lang="en-IN" dirty="0" err="1">
                <a:latin typeface="Times New Roman" panose="02020603050405020304" pitchFamily="18" charset="0"/>
                <a:cs typeface="Times New Roman" panose="02020603050405020304" pitchFamily="18" charset="0"/>
              </a:rPr>
              <a:t>ho</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kar</a:t>
            </a:r>
            <a:r>
              <a:rPr lang="en-IN" dirty="0">
                <a:latin typeface="Times New Roman" panose="02020603050405020304" pitchFamily="18" charset="0"/>
                <a:cs typeface="Times New Roman" panose="02020603050405020304" pitchFamily="18" charset="0"/>
              </a:rPr>
              <a:t>. </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Note: The graphic will be present on the screen, with a generic body and face, as non-binary looking as possible. The focus here will be more on the dressing up part.</a:t>
            </a:r>
          </a:p>
          <a:p>
            <a:pPr marL="0" indent="0">
              <a:buNone/>
            </a:pPr>
            <a:r>
              <a:rPr lang="en-IN" dirty="0">
                <a:latin typeface="Times New Roman" panose="02020603050405020304" pitchFamily="18" charset="0"/>
                <a:cs typeface="Times New Roman" panose="02020603050405020304" pitchFamily="18" charset="0"/>
              </a:rPr>
              <a:t>Audio: </a:t>
            </a:r>
            <a:r>
              <a:rPr lang="en-IN" dirty="0" err="1">
                <a:latin typeface="Times New Roman" panose="02020603050405020304" pitchFamily="18" charset="0"/>
                <a:cs typeface="Times New Roman" panose="02020603050405020304" pitchFamily="18" charset="0"/>
              </a:rPr>
              <a:t>Arey</a:t>
            </a:r>
            <a:r>
              <a:rPr lang="en-IN" dirty="0">
                <a:latin typeface="Times New Roman" panose="02020603050405020304" pitchFamily="18" charset="0"/>
                <a:cs typeface="Times New Roman" panose="02020603050405020304" pitchFamily="18" charset="0"/>
              </a:rPr>
              <a:t> waah, </a:t>
            </a:r>
            <a:r>
              <a:rPr lang="en-IN" dirty="0" err="1">
                <a:latin typeface="Times New Roman" panose="02020603050405020304" pitchFamily="18" charset="0"/>
                <a:cs typeface="Times New Roman" panose="02020603050405020304" pitchFamily="18" charset="0"/>
              </a:rPr>
              <a:t>aapki</a:t>
            </a:r>
            <a:r>
              <a:rPr lang="en-IN" dirty="0">
                <a:latin typeface="Times New Roman" panose="02020603050405020304" pitchFamily="18" charset="0"/>
                <a:cs typeface="Times New Roman" panose="02020603050405020304" pitchFamily="18" charset="0"/>
              </a:rPr>
              <a:t> choice </a:t>
            </a:r>
            <a:r>
              <a:rPr lang="en-IN" dirty="0" err="1">
                <a:latin typeface="Times New Roman" panose="02020603050405020304" pitchFamily="18" charset="0"/>
                <a:cs typeface="Times New Roman" panose="02020603050405020304" pitchFamily="18" charset="0"/>
              </a:rPr>
              <a:t>toh</a:t>
            </a:r>
            <a:r>
              <a:rPr lang="en-IN" dirty="0">
                <a:latin typeface="Times New Roman" panose="02020603050405020304" pitchFamily="18" charset="0"/>
                <a:cs typeface="Times New Roman" panose="02020603050405020304" pitchFamily="18" charset="0"/>
              </a:rPr>
              <a:t> bahut </a:t>
            </a:r>
            <a:r>
              <a:rPr lang="en-IN" dirty="0" err="1">
                <a:latin typeface="Times New Roman" panose="02020603050405020304" pitchFamily="18" charset="0"/>
                <a:cs typeface="Times New Roman" panose="02020603050405020304" pitchFamily="18" charset="0"/>
              </a:rPr>
              <a:t>achi</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hai</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Ek</a:t>
            </a:r>
            <a:r>
              <a:rPr lang="en-IN" dirty="0">
                <a:latin typeface="Times New Roman" panose="02020603050405020304" pitchFamily="18" charset="0"/>
                <a:cs typeface="Times New Roman" panose="02020603050405020304" pitchFamily="18" charset="0"/>
              </a:rPr>
              <a:t> photo </a:t>
            </a:r>
            <a:r>
              <a:rPr lang="en-IN" dirty="0" err="1">
                <a:latin typeface="Times New Roman" panose="02020603050405020304" pitchFamily="18" charset="0"/>
                <a:cs typeface="Times New Roman" panose="02020603050405020304" pitchFamily="18" charset="0"/>
              </a:rPr>
              <a:t>ho</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jaye</a:t>
            </a:r>
            <a:r>
              <a:rPr lang="en-IN"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899007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0DA41-AEA6-4C0F-B8CC-981164FE3D92}"/>
              </a:ext>
            </a:extLst>
          </p:cNvPr>
          <p:cNvSpPr>
            <a:spLocks noGrp="1"/>
          </p:cNvSpPr>
          <p:nvPr>
            <p:ph type="title"/>
          </p:nvPr>
        </p:nvSpPr>
        <p:spPr/>
        <p:txBody>
          <a:bodyPr/>
          <a:lstStyle/>
          <a:p>
            <a:pPr algn="ctr"/>
            <a:r>
              <a:rPr lang="en-IN" dirty="0">
                <a:latin typeface="Times New Roman" panose="02020603050405020304" pitchFamily="18" charset="0"/>
                <a:cs typeface="Times New Roman" panose="02020603050405020304" pitchFamily="18" charset="0"/>
              </a:rPr>
              <a:t>Screen 3 contd.</a:t>
            </a:r>
          </a:p>
        </p:txBody>
      </p:sp>
      <p:pic>
        <p:nvPicPr>
          <p:cNvPr id="7" name="Picture 6">
            <a:extLst>
              <a:ext uri="{FF2B5EF4-FFF2-40B4-BE49-F238E27FC236}">
                <a16:creationId xmlns:a16="http://schemas.microsoft.com/office/drawing/2014/main" id="{74CEC0BC-DF5D-4988-B811-65FF55241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3312" y="1919369"/>
            <a:ext cx="1865376" cy="1865376"/>
          </a:xfrm>
          <a:prstGeom prst="rect">
            <a:avLst/>
          </a:prstGeom>
        </p:spPr>
      </p:pic>
      <p:sp>
        <p:nvSpPr>
          <p:cNvPr id="8" name="TextBox 7">
            <a:extLst>
              <a:ext uri="{FF2B5EF4-FFF2-40B4-BE49-F238E27FC236}">
                <a16:creationId xmlns:a16="http://schemas.microsoft.com/office/drawing/2014/main" id="{AD68A6A0-C252-408A-8786-664EB3D21192}"/>
              </a:ext>
            </a:extLst>
          </p:cNvPr>
          <p:cNvSpPr txBox="1"/>
          <p:nvPr/>
        </p:nvSpPr>
        <p:spPr>
          <a:xfrm>
            <a:off x="1045029" y="4184551"/>
            <a:ext cx="10308771" cy="2308324"/>
          </a:xfrm>
          <a:prstGeom prst="rect">
            <a:avLst/>
          </a:prstGeom>
          <a:noFill/>
        </p:spPr>
        <p:txBody>
          <a:bodyPr wrap="square" rtlCol="0">
            <a:spAutoFit/>
          </a:bodyPr>
          <a:lstStyle/>
          <a:p>
            <a:r>
              <a:rPr lang="en-IN" dirty="0">
                <a:latin typeface="Times New Roman" panose="02020603050405020304" pitchFamily="18" charset="0"/>
                <a:cs typeface="Times New Roman" panose="02020603050405020304" pitchFamily="18" charset="0"/>
              </a:rPr>
              <a:t>Note: The character on screen has to look non-binary. There will be different costumes/attires/workwear of the professions present around the character. The child will have to drag the different pieces to the character to clothe it. This will be a creative space, so the child can dress up the character however they want. The options can be: safety vest, helmet, </a:t>
            </a:r>
            <a:r>
              <a:rPr lang="en-IN" dirty="0" err="1">
                <a:latin typeface="Times New Roman" panose="02020603050405020304" pitchFamily="18" charset="0"/>
                <a:cs typeface="Times New Roman" panose="02020603050405020304" pitchFamily="18" charset="0"/>
              </a:rPr>
              <a:t>ghunghroo</a:t>
            </a:r>
            <a:r>
              <a:rPr lang="en-IN" dirty="0">
                <a:latin typeface="Times New Roman" panose="02020603050405020304" pitchFamily="18" charset="0"/>
                <a:cs typeface="Times New Roman" panose="02020603050405020304" pitchFamily="18" charset="0"/>
              </a:rPr>
              <a:t>, saree, long kurta-churidar, doctor’s coat, various part of astronaut’s attire, police uniform, firefighter gear etc. </a:t>
            </a:r>
          </a:p>
          <a:p>
            <a:endParaRPr lang="en-IN" dirty="0">
              <a:latin typeface="Times New Roman" panose="02020603050405020304" pitchFamily="18" charset="0"/>
              <a:cs typeface="Times New Roman" panose="02020603050405020304" pitchFamily="18" charset="0"/>
            </a:endParaRPr>
          </a:p>
          <a:p>
            <a:r>
              <a:rPr lang="en-IN" dirty="0">
                <a:latin typeface="Times New Roman" panose="02020603050405020304" pitchFamily="18" charset="0"/>
                <a:cs typeface="Times New Roman" panose="02020603050405020304" pitchFamily="18" charset="0"/>
              </a:rPr>
              <a:t>Background music: Similar to </a:t>
            </a:r>
            <a:r>
              <a:rPr lang="en-IN" dirty="0" err="1">
                <a:latin typeface="Times New Roman" panose="02020603050405020304" pitchFamily="18" charset="0"/>
                <a:cs typeface="Times New Roman" panose="02020603050405020304" pitchFamily="18" charset="0"/>
              </a:rPr>
              <a:t>Toca</a:t>
            </a:r>
            <a:r>
              <a:rPr lang="en-IN" dirty="0">
                <a:latin typeface="Times New Roman" panose="02020603050405020304" pitchFamily="18" charset="0"/>
                <a:cs typeface="Times New Roman" panose="02020603050405020304" pitchFamily="18" charset="0"/>
              </a:rPr>
              <a:t> Boca, the character can say ‘yay’ or ‘aha’ from time to time, but focus more on non-verbal communication through moving head, changing expressions etc. </a:t>
            </a:r>
          </a:p>
        </p:txBody>
      </p:sp>
    </p:spTree>
    <p:extLst>
      <p:ext uri="{BB962C8B-B14F-4D97-AF65-F5344CB8AC3E}">
        <p14:creationId xmlns:p14="http://schemas.microsoft.com/office/powerpoint/2010/main" val="3649353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0DA41-AEA6-4C0F-B8CC-981164FE3D92}"/>
              </a:ext>
            </a:extLst>
          </p:cNvPr>
          <p:cNvSpPr>
            <a:spLocks noGrp="1"/>
          </p:cNvSpPr>
          <p:nvPr>
            <p:ph type="title"/>
          </p:nvPr>
        </p:nvSpPr>
        <p:spPr/>
        <p:txBody>
          <a:bodyPr/>
          <a:lstStyle/>
          <a:p>
            <a:pPr algn="ctr"/>
            <a:r>
              <a:rPr lang="en-IN" dirty="0">
                <a:latin typeface="Times New Roman" panose="02020603050405020304" pitchFamily="18" charset="0"/>
                <a:cs typeface="Times New Roman" panose="02020603050405020304" pitchFamily="18" charset="0"/>
              </a:rPr>
              <a:t>Questions</a:t>
            </a:r>
          </a:p>
        </p:txBody>
      </p:sp>
      <p:sp>
        <p:nvSpPr>
          <p:cNvPr id="3" name="Content Placeholder 2">
            <a:extLst>
              <a:ext uri="{FF2B5EF4-FFF2-40B4-BE49-F238E27FC236}">
                <a16:creationId xmlns:a16="http://schemas.microsoft.com/office/drawing/2014/main" id="{BB779971-F314-4546-B914-BD0A475127F2}"/>
              </a:ext>
            </a:extLst>
          </p:cNvPr>
          <p:cNvSpPr>
            <a:spLocks noGrp="1"/>
          </p:cNvSpPr>
          <p:nvPr>
            <p:ph idx="1"/>
          </p:nvPr>
        </p:nvSpPr>
        <p:spPr>
          <a:xfrm>
            <a:off x="838200" y="1393371"/>
            <a:ext cx="10515600" cy="5099504"/>
          </a:xfrm>
        </p:spPr>
        <p:txBody>
          <a:bodyPr>
            <a:normAutofit fontScale="92500"/>
          </a:bodyPr>
          <a:lstStyle/>
          <a:p>
            <a:r>
              <a:rPr lang="en-IN" dirty="0">
                <a:latin typeface="Times New Roman" panose="02020603050405020304" pitchFamily="18" charset="0"/>
                <a:cs typeface="Times New Roman" panose="02020603050405020304" pitchFamily="18" charset="0"/>
              </a:rPr>
              <a:t>How many tools to be displayed per profession? </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We can have two for each profession (20 in total) in the data. At any given point of time, there should be no more than 6 on the screen. For example, if the farmer’s gif is on the screen, then the screen can have tractor and five other tools randomly assigned. This way, the child will gain more knowledge about the tools and professions and since there will be a variety of combinations possible, it will be interesting for them to keep coming back to the game.</a:t>
            </a:r>
          </a:p>
          <a:p>
            <a:r>
              <a:rPr lang="en-IN" dirty="0">
                <a:latin typeface="Times New Roman" panose="02020603050405020304" pitchFamily="18" charset="0"/>
                <a:cs typeface="Times New Roman" panose="02020603050405020304" pitchFamily="18" charset="0"/>
              </a:rPr>
              <a:t>How/when will screen 3 come in? Will there be a ‘next’ option that the child can click on to move to the next screen? Do we want to evaluate them? If yes, how?</a:t>
            </a:r>
          </a:p>
          <a:p>
            <a:r>
              <a:rPr lang="en-IN" dirty="0">
                <a:latin typeface="Times New Roman" panose="02020603050405020304" pitchFamily="18" charset="0"/>
                <a:cs typeface="Times New Roman" panose="02020603050405020304" pitchFamily="18" charset="0"/>
              </a:rPr>
              <a:t>Background music for the different parts to be decided post discussion with digital team and having a look at their music repository, if possible.</a:t>
            </a:r>
          </a:p>
        </p:txBody>
      </p:sp>
    </p:spTree>
    <p:extLst>
      <p:ext uri="{BB962C8B-B14F-4D97-AF65-F5344CB8AC3E}">
        <p14:creationId xmlns:p14="http://schemas.microsoft.com/office/powerpoint/2010/main" val="3327992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54241"/>
            <a:ext cx="10515600" cy="904382"/>
          </a:xfrm>
        </p:spPr>
        <p:txBody>
          <a:bodyPr/>
          <a:lstStyle/>
          <a:p>
            <a:pPr algn="ctr"/>
            <a:r>
              <a:rPr lang="en-IN" dirty="0">
                <a:latin typeface="Times New Roman" panose="02020603050405020304" pitchFamily="18" charset="0"/>
                <a:cs typeface="Times New Roman" panose="02020603050405020304" pitchFamily="18" charset="0"/>
              </a:rPr>
              <a:t>Screen 1</a:t>
            </a:r>
          </a:p>
        </p:txBody>
      </p:sp>
      <p:sp>
        <p:nvSpPr>
          <p:cNvPr id="3" name="Content Placeholder 2">
            <a:extLst>
              <a:ext uri="{FF2B5EF4-FFF2-40B4-BE49-F238E27FC236}">
                <a16:creationId xmlns:a16="http://schemas.microsoft.com/office/drawing/2014/main" id="{FC383B86-9190-40F0-8B04-B9E15D2E44FF}"/>
              </a:ext>
            </a:extLst>
          </p:cNvPr>
          <p:cNvSpPr>
            <a:spLocks noGrp="1"/>
          </p:cNvSpPr>
          <p:nvPr>
            <p:ph idx="1"/>
          </p:nvPr>
        </p:nvSpPr>
        <p:spPr/>
        <p:txBody>
          <a:bodyPr>
            <a:normAutofit fontScale="92500" lnSpcReduction="10000"/>
          </a:bodyPr>
          <a:lstStyle/>
          <a:p>
            <a:r>
              <a:rPr lang="en-IN" dirty="0">
                <a:latin typeface="Times New Roman" panose="02020603050405020304" pitchFamily="18" charset="0"/>
                <a:cs typeface="Times New Roman" panose="02020603050405020304" pitchFamily="18" charset="0"/>
              </a:rPr>
              <a:t>Audio: </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Kya </a:t>
            </a:r>
            <a:r>
              <a:rPr lang="en-IN" dirty="0" err="1">
                <a:latin typeface="Times New Roman" panose="02020603050405020304" pitchFamily="18" charset="0"/>
                <a:cs typeface="Times New Roman" panose="02020603050405020304" pitchFamily="18" charset="0"/>
              </a:rPr>
              <a:t>aap</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inko</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pehchaante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hain</a:t>
            </a:r>
            <a:r>
              <a:rPr lang="en-IN" dirty="0">
                <a:latin typeface="Times New Roman" panose="02020603050405020304" pitchFamily="18" charset="0"/>
                <a:cs typeface="Times New Roman" panose="02020603050405020304" pitchFamily="18" charset="0"/>
              </a:rPr>
              <a:t>? </a:t>
            </a:r>
          </a:p>
          <a:p>
            <a:r>
              <a:rPr lang="en-IN" dirty="0">
                <a:latin typeface="Times New Roman" panose="02020603050405020304" pitchFamily="18" charset="0"/>
                <a:cs typeface="Times New Roman" panose="02020603050405020304" pitchFamily="18" charset="0"/>
              </a:rPr>
              <a:t>Images of all professions appear on the screen. </a:t>
            </a:r>
          </a:p>
          <a:p>
            <a:r>
              <a:rPr lang="en-IN" dirty="0">
                <a:latin typeface="Times New Roman" panose="02020603050405020304" pitchFamily="18" charset="0"/>
                <a:cs typeface="Times New Roman" panose="02020603050405020304" pitchFamily="18" charset="0"/>
              </a:rPr>
              <a:t>Audio instruction: </a:t>
            </a:r>
            <a:br>
              <a:rPr lang="en-IN" dirty="0">
                <a:latin typeface="Times New Roman" panose="02020603050405020304" pitchFamily="18" charset="0"/>
                <a:cs typeface="Times New Roman" panose="02020603050405020304" pitchFamily="18" charset="0"/>
              </a:rPr>
            </a:br>
            <a:r>
              <a:rPr lang="en-IN" dirty="0" err="1">
                <a:latin typeface="Times New Roman" panose="02020603050405020304" pitchFamily="18" charset="0"/>
                <a:cs typeface="Times New Roman" panose="02020603050405020304" pitchFamily="18" charset="0"/>
              </a:rPr>
              <a:t>Alag</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alag</a:t>
            </a:r>
            <a:r>
              <a:rPr lang="en-IN" dirty="0">
                <a:latin typeface="Times New Roman" panose="02020603050405020304" pitchFamily="18" charset="0"/>
                <a:cs typeface="Times New Roman" panose="02020603050405020304" pitchFamily="18" charset="0"/>
              </a:rPr>
              <a:t> picture pe click </a:t>
            </a:r>
            <a:r>
              <a:rPr lang="en-IN" dirty="0" err="1">
                <a:latin typeface="Times New Roman" panose="02020603050405020304" pitchFamily="18" charset="0"/>
                <a:cs typeface="Times New Roman" panose="02020603050405020304" pitchFamily="18" charset="0"/>
              </a:rPr>
              <a:t>kariye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iske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baare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mein</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janne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ke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liye</a:t>
            </a:r>
            <a:r>
              <a:rPr lang="en-IN" dirty="0">
                <a:latin typeface="Times New Roman" panose="02020603050405020304" pitchFamily="18" charset="0"/>
                <a:cs typeface="Times New Roman" panose="02020603050405020304" pitchFamily="18" charset="0"/>
              </a:rPr>
              <a:t>.</a:t>
            </a:r>
          </a:p>
          <a:p>
            <a:r>
              <a:rPr lang="en-IN" dirty="0">
                <a:latin typeface="Times New Roman" panose="02020603050405020304" pitchFamily="18" charset="0"/>
                <a:cs typeface="Times New Roman" panose="02020603050405020304" pitchFamily="18" charset="0"/>
              </a:rPr>
              <a:t>Note: This is free play. These will be gifs, not static images. When the child clicks on one image, it will pop out on screen, blurring the others. The gif will be on loop and the audio will say the name of the profession. For example, child clicks on the image of farmer. The audio will say ‘</a:t>
            </a:r>
            <a:r>
              <a:rPr lang="en-IN" dirty="0" err="1">
                <a:latin typeface="Times New Roman" panose="02020603050405020304" pitchFamily="18" charset="0"/>
                <a:cs typeface="Times New Roman" panose="02020603050405020304" pitchFamily="18" charset="0"/>
              </a:rPr>
              <a:t>Kisaan</a:t>
            </a:r>
            <a:r>
              <a:rPr lang="en-IN" dirty="0">
                <a:latin typeface="Times New Roman" panose="02020603050405020304" pitchFamily="18" charset="0"/>
                <a:cs typeface="Times New Roman" panose="02020603050405020304" pitchFamily="18" charset="0"/>
              </a:rPr>
              <a:t>.’</a:t>
            </a:r>
          </a:p>
          <a:p>
            <a:r>
              <a:rPr lang="en-IN" dirty="0">
                <a:latin typeface="Times New Roman" panose="02020603050405020304" pitchFamily="18" charset="0"/>
                <a:cs typeface="Times New Roman" panose="02020603050405020304" pitchFamily="18" charset="0"/>
              </a:rPr>
              <a:t>Child can spend as much time as they want on this. There will be a ‘next’ option to take them to the second screen.</a:t>
            </a:r>
          </a:p>
          <a:p>
            <a:pPr>
              <a:buFontTx/>
              <a:buChar char="-"/>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7991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7CF56-7927-4135-9743-AD69ABCAF36E}"/>
              </a:ext>
            </a:extLst>
          </p:cNvPr>
          <p:cNvSpPr>
            <a:spLocks noGrp="1"/>
          </p:cNvSpPr>
          <p:nvPr>
            <p:ph type="title"/>
          </p:nvPr>
        </p:nvSpPr>
        <p:spPr>
          <a:xfrm>
            <a:off x="838200" y="307655"/>
            <a:ext cx="10515600" cy="840249"/>
          </a:xfrm>
        </p:spPr>
        <p:txBody>
          <a:bodyPr/>
          <a:lstStyle/>
          <a:p>
            <a:pPr algn="ctr"/>
            <a:r>
              <a:rPr lang="en-IN" dirty="0">
                <a:latin typeface="Times New Roman" panose="02020603050405020304" pitchFamily="18" charset="0"/>
                <a:cs typeface="Times New Roman" panose="02020603050405020304" pitchFamily="18" charset="0"/>
              </a:rPr>
              <a:t>Screen 1 contd.</a:t>
            </a:r>
          </a:p>
        </p:txBody>
      </p:sp>
      <p:pic>
        <p:nvPicPr>
          <p:cNvPr id="35" name="Picture 34">
            <a:extLst>
              <a:ext uri="{FF2B5EF4-FFF2-40B4-BE49-F238E27FC236}">
                <a16:creationId xmlns:a16="http://schemas.microsoft.com/office/drawing/2014/main" id="{6627696A-D5B9-4454-BA68-1A9C4DD852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2682" y="1328687"/>
            <a:ext cx="2166150" cy="1624613"/>
          </a:xfrm>
          <a:prstGeom prst="rect">
            <a:avLst/>
          </a:prstGeom>
        </p:spPr>
      </p:pic>
      <p:pic>
        <p:nvPicPr>
          <p:cNvPr id="37" name="Picture 36">
            <a:extLst>
              <a:ext uri="{FF2B5EF4-FFF2-40B4-BE49-F238E27FC236}">
                <a16:creationId xmlns:a16="http://schemas.microsoft.com/office/drawing/2014/main" id="{536709E2-2F7E-45F2-810F-44AEB1601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5256" y="1328687"/>
            <a:ext cx="1555627" cy="2333440"/>
          </a:xfrm>
          <a:prstGeom prst="rect">
            <a:avLst/>
          </a:prstGeom>
        </p:spPr>
      </p:pic>
      <p:pic>
        <p:nvPicPr>
          <p:cNvPr id="47" name="Picture 46">
            <a:extLst>
              <a:ext uri="{FF2B5EF4-FFF2-40B4-BE49-F238E27FC236}">
                <a16:creationId xmlns:a16="http://schemas.microsoft.com/office/drawing/2014/main" id="{139541BD-16A9-47E8-9947-A0ABA6E6B6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1747" y="4777507"/>
            <a:ext cx="2248357" cy="1614205"/>
          </a:xfrm>
          <a:prstGeom prst="rect">
            <a:avLst/>
          </a:prstGeom>
        </p:spPr>
      </p:pic>
      <p:pic>
        <p:nvPicPr>
          <p:cNvPr id="51" name="Picture 50">
            <a:extLst>
              <a:ext uri="{FF2B5EF4-FFF2-40B4-BE49-F238E27FC236}">
                <a16:creationId xmlns:a16="http://schemas.microsoft.com/office/drawing/2014/main" id="{F683D3FC-E37C-4037-A5AE-69B9B8C971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62440" y="1162405"/>
            <a:ext cx="2248357" cy="1686268"/>
          </a:xfrm>
          <a:prstGeom prst="rect">
            <a:avLst/>
          </a:prstGeom>
        </p:spPr>
      </p:pic>
      <p:pic>
        <p:nvPicPr>
          <p:cNvPr id="53" name="Picture 52">
            <a:extLst>
              <a:ext uri="{FF2B5EF4-FFF2-40B4-BE49-F238E27FC236}">
                <a16:creationId xmlns:a16="http://schemas.microsoft.com/office/drawing/2014/main" id="{D139CDF1-C26D-433F-B6D7-A2DCF6AA9E7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28360" y="4184656"/>
            <a:ext cx="2389351" cy="1583798"/>
          </a:xfrm>
          <a:prstGeom prst="rect">
            <a:avLst/>
          </a:prstGeom>
        </p:spPr>
      </p:pic>
      <p:pic>
        <p:nvPicPr>
          <p:cNvPr id="6" name="Picture 5">
            <a:extLst>
              <a:ext uri="{FF2B5EF4-FFF2-40B4-BE49-F238E27FC236}">
                <a16:creationId xmlns:a16="http://schemas.microsoft.com/office/drawing/2014/main" id="{9BE14567-3C0C-4B50-BA53-17CFF1D8071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97929" y="4805799"/>
            <a:ext cx="2819400" cy="1585913"/>
          </a:xfrm>
          <a:prstGeom prst="rect">
            <a:avLst/>
          </a:prstGeom>
        </p:spPr>
      </p:pic>
      <p:pic>
        <p:nvPicPr>
          <p:cNvPr id="8" name="Picture 7">
            <a:extLst>
              <a:ext uri="{FF2B5EF4-FFF2-40B4-BE49-F238E27FC236}">
                <a16:creationId xmlns:a16="http://schemas.microsoft.com/office/drawing/2014/main" id="{F7A864DB-A046-4D10-8707-7E7FAD7D3AE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98595" y="3100759"/>
            <a:ext cx="2290237" cy="1529287"/>
          </a:xfrm>
          <a:prstGeom prst="rect">
            <a:avLst/>
          </a:prstGeom>
        </p:spPr>
      </p:pic>
      <p:pic>
        <p:nvPicPr>
          <p:cNvPr id="10" name="Picture 9">
            <a:extLst>
              <a:ext uri="{FF2B5EF4-FFF2-40B4-BE49-F238E27FC236}">
                <a16:creationId xmlns:a16="http://schemas.microsoft.com/office/drawing/2014/main" id="{6893A879-535A-48B5-9EDF-6A73599DB200}"/>
              </a:ext>
            </a:extLst>
          </p:cNvPr>
          <p:cNvPicPr>
            <a:picLocks noChangeAspect="1"/>
          </p:cNvPicPr>
          <p:nvPr/>
        </p:nvPicPr>
        <p:blipFill rotWithShape="1">
          <a:blip r:embed="rId10">
            <a:extLst>
              <a:ext uri="{28A0092B-C50C-407E-A947-70E740481C1C}">
                <a14:useLocalDpi xmlns:a14="http://schemas.microsoft.com/office/drawing/2010/main" val="0"/>
              </a:ext>
            </a:extLst>
          </a:blip>
          <a:srcRect l="71501" t="23016" r="11340" b="26817"/>
          <a:stretch/>
        </p:blipFill>
        <p:spPr>
          <a:xfrm>
            <a:off x="7417463" y="1089546"/>
            <a:ext cx="1687980" cy="2775857"/>
          </a:xfrm>
          <a:prstGeom prst="rect">
            <a:avLst/>
          </a:prstGeom>
        </p:spPr>
      </p:pic>
      <p:pic>
        <p:nvPicPr>
          <p:cNvPr id="12" name="Picture 11">
            <a:extLst>
              <a:ext uri="{FF2B5EF4-FFF2-40B4-BE49-F238E27FC236}">
                <a16:creationId xmlns:a16="http://schemas.microsoft.com/office/drawing/2014/main" id="{7B2900AE-5FBC-4CB4-950D-23C0D327752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54535" y="4777507"/>
            <a:ext cx="2286000" cy="1533144"/>
          </a:xfrm>
          <a:prstGeom prst="rect">
            <a:avLst/>
          </a:prstGeom>
        </p:spPr>
      </p:pic>
      <p:pic>
        <p:nvPicPr>
          <p:cNvPr id="14" name="Picture 13">
            <a:extLst>
              <a:ext uri="{FF2B5EF4-FFF2-40B4-BE49-F238E27FC236}">
                <a16:creationId xmlns:a16="http://schemas.microsoft.com/office/drawing/2014/main" id="{8C46DBC1-1D44-4FB4-A3A5-7E331A97BE8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5952" y="1485141"/>
            <a:ext cx="2763440" cy="1984008"/>
          </a:xfrm>
          <a:prstGeom prst="rect">
            <a:avLst/>
          </a:prstGeom>
        </p:spPr>
      </p:pic>
    </p:spTree>
    <p:extLst>
      <p:ext uri="{BB962C8B-B14F-4D97-AF65-F5344CB8AC3E}">
        <p14:creationId xmlns:p14="http://schemas.microsoft.com/office/powerpoint/2010/main" val="3788019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a:t>
            </a:r>
          </a:p>
        </p:txBody>
      </p:sp>
      <p:sp>
        <p:nvSpPr>
          <p:cNvPr id="3" name="Content Placeholder 2">
            <a:extLst>
              <a:ext uri="{FF2B5EF4-FFF2-40B4-BE49-F238E27FC236}">
                <a16:creationId xmlns:a16="http://schemas.microsoft.com/office/drawing/2014/main" id="{FC383B86-9190-40F0-8B04-B9E15D2E44FF}"/>
              </a:ext>
            </a:extLst>
          </p:cNvPr>
          <p:cNvSpPr>
            <a:spLocks noGrp="1"/>
          </p:cNvSpPr>
          <p:nvPr>
            <p:ph idx="1"/>
          </p:nvPr>
        </p:nvSpPr>
        <p:spPr>
          <a:xfrm>
            <a:off x="918099" y="1266565"/>
            <a:ext cx="10515600" cy="4859027"/>
          </a:xfrm>
        </p:spPr>
        <p:txBody>
          <a:bodyPr>
            <a:normAutofit/>
          </a:bodyPr>
          <a:lstStyle/>
          <a:p>
            <a:r>
              <a:rPr lang="en-IN" dirty="0">
                <a:latin typeface="Times New Roman" panose="02020603050405020304" pitchFamily="18" charset="0"/>
                <a:cs typeface="Times New Roman" panose="02020603050405020304" pitchFamily="18" charset="0"/>
              </a:rPr>
              <a:t>Audio: </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Ab </a:t>
            </a:r>
            <a:r>
              <a:rPr lang="en-IN" dirty="0" err="1">
                <a:latin typeface="Times New Roman" panose="02020603050405020304" pitchFamily="18" charset="0"/>
                <a:cs typeface="Times New Roman" panose="02020603050405020304" pitchFamily="18" charset="0"/>
              </a:rPr>
              <a:t>aap</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inko</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pehchaan</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sakte</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hain</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Sahi</a:t>
            </a: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auzaar</a:t>
            </a:r>
            <a:r>
              <a:rPr lang="en-IN" dirty="0">
                <a:latin typeface="Times New Roman" panose="02020603050405020304" pitchFamily="18" charset="0"/>
                <a:cs typeface="Times New Roman" panose="02020603050405020304" pitchFamily="18" charset="0"/>
              </a:rPr>
              <a:t>/tools se </a:t>
            </a:r>
            <a:r>
              <a:rPr lang="en-IN" dirty="0" err="1">
                <a:latin typeface="Times New Roman" panose="02020603050405020304" pitchFamily="18" charset="0"/>
                <a:cs typeface="Times New Roman" panose="02020603050405020304" pitchFamily="18" charset="0"/>
              </a:rPr>
              <a:t>madadgaar</a:t>
            </a:r>
            <a:r>
              <a:rPr lang="en-IN" dirty="0">
                <a:latin typeface="Times New Roman" panose="02020603050405020304" pitchFamily="18" charset="0"/>
                <a:cs typeface="Times New Roman" panose="02020603050405020304" pitchFamily="18" charset="0"/>
              </a:rPr>
              <a:t>/</a:t>
            </a:r>
            <a:r>
              <a:rPr lang="en-IN" dirty="0" err="1">
                <a:latin typeface="Times New Roman" panose="02020603050405020304" pitchFamily="18" charset="0"/>
                <a:cs typeface="Times New Roman" panose="02020603050405020304" pitchFamily="18" charset="0"/>
              </a:rPr>
              <a:t>peshe</a:t>
            </a:r>
            <a:r>
              <a:rPr lang="en-IN" dirty="0">
                <a:latin typeface="Times New Roman" panose="02020603050405020304" pitchFamily="18" charset="0"/>
                <a:cs typeface="Times New Roman" panose="02020603050405020304" pitchFamily="18" charset="0"/>
              </a:rPr>
              <a:t> ko </a:t>
            </a:r>
            <a:r>
              <a:rPr lang="en-IN" dirty="0" err="1">
                <a:latin typeface="Times New Roman" panose="02020603050405020304" pitchFamily="18" charset="0"/>
                <a:cs typeface="Times New Roman" panose="02020603050405020304" pitchFamily="18" charset="0"/>
              </a:rPr>
              <a:t>milaayein</a:t>
            </a:r>
            <a:r>
              <a:rPr lang="en-IN" dirty="0">
                <a:latin typeface="Times New Roman" panose="02020603050405020304" pitchFamily="18" charset="0"/>
                <a:cs typeface="Times New Roman" panose="02020603050405020304" pitchFamily="18" charset="0"/>
              </a:rPr>
              <a:t>.</a:t>
            </a:r>
          </a:p>
          <a:p>
            <a:r>
              <a:rPr lang="en-IN" dirty="0">
                <a:latin typeface="Times New Roman" panose="02020603050405020304" pitchFamily="18" charset="0"/>
                <a:cs typeface="Times New Roman" panose="02020603050405020304" pitchFamily="18" charset="0"/>
              </a:rPr>
              <a:t>The image/graphic of farmer will move (like gifs).</a:t>
            </a:r>
          </a:p>
          <a:p>
            <a:r>
              <a:rPr lang="en-IN" dirty="0">
                <a:latin typeface="Times New Roman" panose="02020603050405020304" pitchFamily="18" charset="0"/>
                <a:cs typeface="Times New Roman" panose="02020603050405020304" pitchFamily="18" charset="0"/>
              </a:rPr>
              <a:t>If the child gets all of it right, there will be an encouraging sound like ‘yay, good job’. If the child has not gotten all tools, then the audio will say ‘good attempt, please find more’ in a motivating tone. If after 2 tries the child doesn’t match it correctly, the correct tools can glow and/or wiggle a little to provide a clue.</a:t>
            </a:r>
          </a:p>
          <a:p>
            <a:r>
              <a:rPr lang="en-IN" dirty="0">
                <a:latin typeface="Times New Roman" panose="02020603050405020304" pitchFamily="18" charset="0"/>
                <a:cs typeface="Times New Roman" panose="02020603050405020304" pitchFamily="18" charset="0"/>
              </a:rPr>
              <a:t>Other professions will appear at random, the placement of tools will also change </a:t>
            </a:r>
            <a:r>
              <a:rPr lang="en-IN" dirty="0" err="1">
                <a:latin typeface="Times New Roman" panose="02020603050405020304" pitchFamily="18" charset="0"/>
                <a:cs typeface="Times New Roman" panose="02020603050405020304" pitchFamily="18" charset="0"/>
              </a:rPr>
              <a:t>everytime</a:t>
            </a:r>
            <a:r>
              <a:rPr lang="en-IN" dirty="0">
                <a:latin typeface="Times New Roman" panose="02020603050405020304" pitchFamily="18" charset="0"/>
                <a:cs typeface="Times New Roman" panose="02020603050405020304" pitchFamily="18" charset="0"/>
              </a:rPr>
              <a:t>.</a:t>
            </a:r>
          </a:p>
          <a:p>
            <a:endParaRPr lang="en-IN" dirty="0">
              <a:latin typeface="Times New Roman" panose="02020603050405020304" pitchFamily="18" charset="0"/>
              <a:cs typeface="Times New Roman" panose="02020603050405020304" pitchFamily="18" charset="0"/>
            </a:endParaRPr>
          </a:p>
          <a:p>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2173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a:t>
            </a:r>
          </a:p>
        </p:txBody>
      </p:sp>
      <p:pic>
        <p:nvPicPr>
          <p:cNvPr id="6" name="Picture 5">
            <a:extLst>
              <a:ext uri="{FF2B5EF4-FFF2-40B4-BE49-F238E27FC236}">
                <a16:creationId xmlns:a16="http://schemas.microsoft.com/office/drawing/2014/main" id="{C514146E-C155-48A1-90C6-2936037420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0449" y="2600922"/>
            <a:ext cx="2071101" cy="1372844"/>
          </a:xfrm>
          <a:prstGeom prst="rect">
            <a:avLst/>
          </a:prstGeom>
          <a:ln>
            <a:solidFill>
              <a:schemeClr val="tx1"/>
            </a:solidFill>
          </a:ln>
        </p:spPr>
      </p:pic>
      <p:sp>
        <p:nvSpPr>
          <p:cNvPr id="8" name="TextBox 7">
            <a:extLst>
              <a:ext uri="{FF2B5EF4-FFF2-40B4-BE49-F238E27FC236}">
                <a16:creationId xmlns:a16="http://schemas.microsoft.com/office/drawing/2014/main" id="{8D16AE67-4BD5-4ED0-942A-F261F3651528}"/>
              </a:ext>
            </a:extLst>
          </p:cNvPr>
          <p:cNvSpPr txBox="1"/>
          <p:nvPr/>
        </p:nvSpPr>
        <p:spPr>
          <a:xfrm>
            <a:off x="5045077" y="3973766"/>
            <a:ext cx="2086473" cy="400110"/>
          </a:xfrm>
          <a:prstGeom prst="rect">
            <a:avLst/>
          </a:prstGeom>
          <a:noFill/>
          <a:ln>
            <a:solidFill>
              <a:schemeClr val="tx1"/>
            </a:solidFill>
          </a:ln>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FARMER</a:t>
            </a:r>
          </a:p>
        </p:txBody>
      </p:sp>
      <p:pic>
        <p:nvPicPr>
          <p:cNvPr id="9" name="Picture 8">
            <a:extLst>
              <a:ext uri="{FF2B5EF4-FFF2-40B4-BE49-F238E27FC236}">
                <a16:creationId xmlns:a16="http://schemas.microsoft.com/office/drawing/2014/main" id="{FBA8DDCF-CB18-411B-A48C-6F73D160AE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010" y="1577103"/>
            <a:ext cx="1104995" cy="828746"/>
          </a:xfrm>
          <a:prstGeom prst="rect">
            <a:avLst/>
          </a:prstGeom>
        </p:spPr>
      </p:pic>
      <p:pic>
        <p:nvPicPr>
          <p:cNvPr id="11" name="Picture 10">
            <a:extLst>
              <a:ext uri="{FF2B5EF4-FFF2-40B4-BE49-F238E27FC236}">
                <a16:creationId xmlns:a16="http://schemas.microsoft.com/office/drawing/2014/main" id="{DA79A88C-DBF0-4197-9B98-08DE0FBD5E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9519" y="3469494"/>
            <a:ext cx="1205843" cy="904382"/>
          </a:xfrm>
          <a:prstGeom prst="rect">
            <a:avLst/>
          </a:prstGeom>
        </p:spPr>
      </p:pic>
      <p:pic>
        <p:nvPicPr>
          <p:cNvPr id="13" name="Picture 12">
            <a:extLst>
              <a:ext uri="{FF2B5EF4-FFF2-40B4-BE49-F238E27FC236}">
                <a16:creationId xmlns:a16="http://schemas.microsoft.com/office/drawing/2014/main" id="{A4E51F9F-7E74-46C7-9785-638EEB5C52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5010" y="2713444"/>
            <a:ext cx="1318844" cy="715556"/>
          </a:xfrm>
          <a:prstGeom prst="rect">
            <a:avLst/>
          </a:prstGeom>
        </p:spPr>
      </p:pic>
      <p:pic>
        <p:nvPicPr>
          <p:cNvPr id="15" name="Picture 14">
            <a:extLst>
              <a:ext uri="{FF2B5EF4-FFF2-40B4-BE49-F238E27FC236}">
                <a16:creationId xmlns:a16="http://schemas.microsoft.com/office/drawing/2014/main" id="{56E0579D-4EA5-4969-B7F4-86A35F0349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17367" y="4183683"/>
            <a:ext cx="1259675" cy="904382"/>
          </a:xfrm>
          <a:prstGeom prst="rect">
            <a:avLst/>
          </a:prstGeom>
        </p:spPr>
      </p:pic>
      <p:pic>
        <p:nvPicPr>
          <p:cNvPr id="17" name="Picture 16">
            <a:extLst>
              <a:ext uri="{FF2B5EF4-FFF2-40B4-BE49-F238E27FC236}">
                <a16:creationId xmlns:a16="http://schemas.microsoft.com/office/drawing/2014/main" id="{9FCA9373-35D1-4674-A8D4-C6D8FA208D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95724" y="1488119"/>
            <a:ext cx="1485703" cy="894191"/>
          </a:xfrm>
          <a:prstGeom prst="rect">
            <a:avLst/>
          </a:prstGeom>
        </p:spPr>
      </p:pic>
      <p:pic>
        <p:nvPicPr>
          <p:cNvPr id="19" name="Picture 18">
            <a:extLst>
              <a:ext uri="{FF2B5EF4-FFF2-40B4-BE49-F238E27FC236}">
                <a16:creationId xmlns:a16="http://schemas.microsoft.com/office/drawing/2014/main" id="{12150939-9F06-40BE-B5BF-8020612A630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25010" y="5386430"/>
            <a:ext cx="1318844" cy="989133"/>
          </a:xfrm>
          <a:prstGeom prst="rect">
            <a:avLst/>
          </a:prstGeom>
        </p:spPr>
      </p:pic>
      <p:pic>
        <p:nvPicPr>
          <p:cNvPr id="21" name="Picture 20">
            <a:extLst>
              <a:ext uri="{FF2B5EF4-FFF2-40B4-BE49-F238E27FC236}">
                <a16:creationId xmlns:a16="http://schemas.microsoft.com/office/drawing/2014/main" id="{0B34C9E5-957B-4806-8E2F-4DF91D3FC1D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03314" y="1437770"/>
            <a:ext cx="1347456" cy="944540"/>
          </a:xfrm>
          <a:prstGeom prst="rect">
            <a:avLst/>
          </a:prstGeom>
        </p:spPr>
      </p:pic>
      <p:pic>
        <p:nvPicPr>
          <p:cNvPr id="23" name="Picture 22">
            <a:extLst>
              <a:ext uri="{FF2B5EF4-FFF2-40B4-BE49-F238E27FC236}">
                <a16:creationId xmlns:a16="http://schemas.microsoft.com/office/drawing/2014/main" id="{F18ABF05-7A55-49B5-A6F6-82692459A45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07315" y="5401062"/>
            <a:ext cx="1259675" cy="904382"/>
          </a:xfrm>
          <a:prstGeom prst="rect">
            <a:avLst/>
          </a:prstGeom>
        </p:spPr>
      </p:pic>
      <p:pic>
        <p:nvPicPr>
          <p:cNvPr id="25" name="Picture 24">
            <a:extLst>
              <a:ext uri="{FF2B5EF4-FFF2-40B4-BE49-F238E27FC236}">
                <a16:creationId xmlns:a16="http://schemas.microsoft.com/office/drawing/2014/main" id="{96943FDD-ABF4-4D55-AE9F-46732842F52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38067" y="5223630"/>
            <a:ext cx="816746" cy="869929"/>
          </a:xfrm>
          <a:prstGeom prst="rect">
            <a:avLst/>
          </a:prstGeom>
        </p:spPr>
      </p:pic>
      <p:pic>
        <p:nvPicPr>
          <p:cNvPr id="27" name="Picture 26">
            <a:extLst>
              <a:ext uri="{FF2B5EF4-FFF2-40B4-BE49-F238E27FC236}">
                <a16:creationId xmlns:a16="http://schemas.microsoft.com/office/drawing/2014/main" id="{4A072A44-EC91-425F-B833-0438C6D2A9E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888686" y="1385309"/>
            <a:ext cx="1591357" cy="894191"/>
          </a:xfrm>
          <a:prstGeom prst="rect">
            <a:avLst/>
          </a:prstGeom>
        </p:spPr>
      </p:pic>
      <p:pic>
        <p:nvPicPr>
          <p:cNvPr id="29" name="Picture 28">
            <a:extLst>
              <a:ext uri="{FF2B5EF4-FFF2-40B4-BE49-F238E27FC236}">
                <a16:creationId xmlns:a16="http://schemas.microsoft.com/office/drawing/2014/main" id="{CA582A4D-0EB4-416F-8460-6B8A2137706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151784" y="2476541"/>
            <a:ext cx="1189361" cy="1189361"/>
          </a:xfrm>
          <a:prstGeom prst="rect">
            <a:avLst/>
          </a:prstGeom>
        </p:spPr>
      </p:pic>
      <p:pic>
        <p:nvPicPr>
          <p:cNvPr id="31" name="Picture 30">
            <a:extLst>
              <a:ext uri="{FF2B5EF4-FFF2-40B4-BE49-F238E27FC236}">
                <a16:creationId xmlns:a16="http://schemas.microsoft.com/office/drawing/2014/main" id="{A09ED0D4-7A1D-48F9-B1E0-49267C5D30DE}"/>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314147" y="5088065"/>
            <a:ext cx="1334560" cy="1334560"/>
          </a:xfrm>
          <a:prstGeom prst="rect">
            <a:avLst/>
          </a:prstGeom>
        </p:spPr>
      </p:pic>
      <p:pic>
        <p:nvPicPr>
          <p:cNvPr id="33" name="Picture 32">
            <a:extLst>
              <a:ext uri="{FF2B5EF4-FFF2-40B4-BE49-F238E27FC236}">
                <a16:creationId xmlns:a16="http://schemas.microsoft.com/office/drawing/2014/main" id="{DA74C78B-58B4-4AD5-908C-D38D61DEF02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983035" y="5557507"/>
            <a:ext cx="1397924" cy="1048623"/>
          </a:xfrm>
          <a:prstGeom prst="rect">
            <a:avLst/>
          </a:prstGeom>
        </p:spPr>
      </p:pic>
      <p:pic>
        <p:nvPicPr>
          <p:cNvPr id="37" name="Picture 36">
            <a:extLst>
              <a:ext uri="{FF2B5EF4-FFF2-40B4-BE49-F238E27FC236}">
                <a16:creationId xmlns:a16="http://schemas.microsoft.com/office/drawing/2014/main" id="{8E5D91C4-9174-4F42-96DF-1EF8099027E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689564" y="3791459"/>
            <a:ext cx="1511941" cy="1002483"/>
          </a:xfrm>
          <a:prstGeom prst="rect">
            <a:avLst/>
          </a:prstGeom>
        </p:spPr>
      </p:pic>
      <p:pic>
        <p:nvPicPr>
          <p:cNvPr id="39" name="Picture 38">
            <a:extLst>
              <a:ext uri="{FF2B5EF4-FFF2-40B4-BE49-F238E27FC236}">
                <a16:creationId xmlns:a16="http://schemas.microsoft.com/office/drawing/2014/main" id="{B18B7156-7D9E-4E7B-B05F-82BB06C117C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645229" y="1107721"/>
            <a:ext cx="1689624" cy="1261779"/>
          </a:xfrm>
          <a:prstGeom prst="rect">
            <a:avLst/>
          </a:prstGeom>
        </p:spPr>
      </p:pic>
      <p:pic>
        <p:nvPicPr>
          <p:cNvPr id="41" name="Picture 40">
            <a:extLst>
              <a:ext uri="{FF2B5EF4-FFF2-40B4-BE49-F238E27FC236}">
                <a16:creationId xmlns:a16="http://schemas.microsoft.com/office/drawing/2014/main" id="{2B4CC83B-9B08-4FB2-85DA-996F9E28C45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517265" y="3760133"/>
            <a:ext cx="1253607" cy="1261779"/>
          </a:xfrm>
          <a:prstGeom prst="rect">
            <a:avLst/>
          </a:prstGeom>
        </p:spPr>
      </p:pic>
      <p:pic>
        <p:nvPicPr>
          <p:cNvPr id="43" name="Picture 42">
            <a:extLst>
              <a:ext uri="{FF2B5EF4-FFF2-40B4-BE49-F238E27FC236}">
                <a16:creationId xmlns:a16="http://schemas.microsoft.com/office/drawing/2014/main" id="{A2E67484-93BC-466A-9E24-76029785CF19}"/>
              </a:ext>
            </a:extLst>
          </p:cNvPr>
          <p:cNvPicPr>
            <a:picLocks noChangeAspect="1"/>
          </p:cNvPicPr>
          <p:nvPr/>
        </p:nvPicPr>
        <p:blipFill rotWithShape="1">
          <a:blip r:embed="rId20">
            <a:extLst>
              <a:ext uri="{28A0092B-C50C-407E-A947-70E740481C1C}">
                <a14:useLocalDpi xmlns:a14="http://schemas.microsoft.com/office/drawing/2010/main" val="0"/>
              </a:ext>
            </a:extLst>
          </a:blip>
          <a:srcRect l="16361" t="14182" r="34047" b="34711"/>
          <a:stretch/>
        </p:blipFill>
        <p:spPr>
          <a:xfrm>
            <a:off x="114428" y="4056268"/>
            <a:ext cx="1499802" cy="1159211"/>
          </a:xfrm>
          <a:prstGeom prst="rect">
            <a:avLst/>
          </a:prstGeom>
        </p:spPr>
      </p:pic>
      <p:pic>
        <p:nvPicPr>
          <p:cNvPr id="44" name="Picture 43">
            <a:extLst>
              <a:ext uri="{FF2B5EF4-FFF2-40B4-BE49-F238E27FC236}">
                <a16:creationId xmlns:a16="http://schemas.microsoft.com/office/drawing/2014/main" id="{53D34388-4768-46A4-A063-FA08A8EEE939}"/>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1056898" y="2319897"/>
            <a:ext cx="1104995" cy="1396371"/>
          </a:xfrm>
          <a:prstGeom prst="rect">
            <a:avLst/>
          </a:prstGeom>
        </p:spPr>
      </p:pic>
      <p:pic>
        <p:nvPicPr>
          <p:cNvPr id="46" name="Picture 45">
            <a:extLst>
              <a:ext uri="{FF2B5EF4-FFF2-40B4-BE49-F238E27FC236}">
                <a16:creationId xmlns:a16="http://schemas.microsoft.com/office/drawing/2014/main" id="{C64080F5-EBC3-4141-A4FE-B771FE54BB5D}"/>
              </a:ext>
            </a:extLst>
          </p:cNvPr>
          <p:cNvPicPr>
            <a:picLocks noChangeAspect="1"/>
          </p:cNvPicPr>
          <p:nvPr/>
        </p:nvPicPr>
        <p:blipFill rotWithShape="1">
          <a:blip r:embed="rId22">
            <a:extLst>
              <a:ext uri="{28A0092B-C50C-407E-A947-70E740481C1C}">
                <a14:useLocalDpi xmlns:a14="http://schemas.microsoft.com/office/drawing/2010/main" val="0"/>
              </a:ext>
            </a:extLst>
          </a:blip>
          <a:srcRect t="14445" b="18962"/>
          <a:stretch/>
        </p:blipFill>
        <p:spPr>
          <a:xfrm>
            <a:off x="2303314" y="5323945"/>
            <a:ext cx="1391326" cy="1084570"/>
          </a:xfrm>
          <a:prstGeom prst="rect">
            <a:avLst/>
          </a:prstGeom>
        </p:spPr>
      </p:pic>
    </p:spTree>
    <p:extLst>
      <p:ext uri="{BB962C8B-B14F-4D97-AF65-F5344CB8AC3E}">
        <p14:creationId xmlns:p14="http://schemas.microsoft.com/office/powerpoint/2010/main" val="1553023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 contd.</a:t>
            </a:r>
          </a:p>
        </p:txBody>
      </p:sp>
      <p:sp>
        <p:nvSpPr>
          <p:cNvPr id="8" name="TextBox 7">
            <a:extLst>
              <a:ext uri="{FF2B5EF4-FFF2-40B4-BE49-F238E27FC236}">
                <a16:creationId xmlns:a16="http://schemas.microsoft.com/office/drawing/2014/main" id="{8D16AE67-4BD5-4ED0-942A-F261F3651528}"/>
              </a:ext>
            </a:extLst>
          </p:cNvPr>
          <p:cNvSpPr txBox="1"/>
          <p:nvPr/>
        </p:nvSpPr>
        <p:spPr>
          <a:xfrm>
            <a:off x="5016374" y="3973766"/>
            <a:ext cx="2152585" cy="400110"/>
          </a:xfrm>
          <a:prstGeom prst="rect">
            <a:avLst/>
          </a:prstGeom>
          <a:noFill/>
          <a:ln>
            <a:solidFill>
              <a:schemeClr val="tx1"/>
            </a:solidFill>
          </a:ln>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COBBLER</a:t>
            </a:r>
          </a:p>
        </p:txBody>
      </p:sp>
      <p:pic>
        <p:nvPicPr>
          <p:cNvPr id="9" name="Picture 8">
            <a:extLst>
              <a:ext uri="{FF2B5EF4-FFF2-40B4-BE49-F238E27FC236}">
                <a16:creationId xmlns:a16="http://schemas.microsoft.com/office/drawing/2014/main" id="{FBA8DDCF-CB18-411B-A48C-6F73D160A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0" y="1577103"/>
            <a:ext cx="1104995" cy="828746"/>
          </a:xfrm>
          <a:prstGeom prst="rect">
            <a:avLst/>
          </a:prstGeom>
        </p:spPr>
      </p:pic>
      <p:pic>
        <p:nvPicPr>
          <p:cNvPr id="11" name="Picture 10">
            <a:extLst>
              <a:ext uri="{FF2B5EF4-FFF2-40B4-BE49-F238E27FC236}">
                <a16:creationId xmlns:a16="http://schemas.microsoft.com/office/drawing/2014/main" id="{DA79A88C-DBF0-4197-9B98-08DE0FBD5E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9519" y="3469494"/>
            <a:ext cx="1205843" cy="904382"/>
          </a:xfrm>
          <a:prstGeom prst="rect">
            <a:avLst/>
          </a:prstGeom>
        </p:spPr>
      </p:pic>
      <p:pic>
        <p:nvPicPr>
          <p:cNvPr id="13" name="Picture 12">
            <a:extLst>
              <a:ext uri="{FF2B5EF4-FFF2-40B4-BE49-F238E27FC236}">
                <a16:creationId xmlns:a16="http://schemas.microsoft.com/office/drawing/2014/main" id="{A4E51F9F-7E74-46C7-9785-638EEB5C52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010" y="2713444"/>
            <a:ext cx="1318844" cy="715556"/>
          </a:xfrm>
          <a:prstGeom prst="rect">
            <a:avLst/>
          </a:prstGeom>
        </p:spPr>
      </p:pic>
      <p:pic>
        <p:nvPicPr>
          <p:cNvPr id="15" name="Picture 14">
            <a:extLst>
              <a:ext uri="{FF2B5EF4-FFF2-40B4-BE49-F238E27FC236}">
                <a16:creationId xmlns:a16="http://schemas.microsoft.com/office/drawing/2014/main" id="{56E0579D-4EA5-4969-B7F4-86A35F0349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367" y="4183683"/>
            <a:ext cx="1259675" cy="904382"/>
          </a:xfrm>
          <a:prstGeom prst="rect">
            <a:avLst/>
          </a:prstGeom>
        </p:spPr>
      </p:pic>
      <p:pic>
        <p:nvPicPr>
          <p:cNvPr id="17" name="Picture 16">
            <a:extLst>
              <a:ext uri="{FF2B5EF4-FFF2-40B4-BE49-F238E27FC236}">
                <a16:creationId xmlns:a16="http://schemas.microsoft.com/office/drawing/2014/main" id="{9FCA9373-35D1-4674-A8D4-C6D8FA208D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5724" y="1488119"/>
            <a:ext cx="1485703" cy="894191"/>
          </a:xfrm>
          <a:prstGeom prst="rect">
            <a:avLst/>
          </a:prstGeom>
        </p:spPr>
      </p:pic>
      <p:pic>
        <p:nvPicPr>
          <p:cNvPr id="19" name="Picture 18">
            <a:extLst>
              <a:ext uri="{FF2B5EF4-FFF2-40B4-BE49-F238E27FC236}">
                <a16:creationId xmlns:a16="http://schemas.microsoft.com/office/drawing/2014/main" id="{12150939-9F06-40BE-B5BF-8020612A63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010" y="5386430"/>
            <a:ext cx="1318844" cy="989133"/>
          </a:xfrm>
          <a:prstGeom prst="rect">
            <a:avLst/>
          </a:prstGeom>
        </p:spPr>
      </p:pic>
      <p:pic>
        <p:nvPicPr>
          <p:cNvPr id="21" name="Picture 20">
            <a:extLst>
              <a:ext uri="{FF2B5EF4-FFF2-40B4-BE49-F238E27FC236}">
                <a16:creationId xmlns:a16="http://schemas.microsoft.com/office/drawing/2014/main" id="{0B34C9E5-957B-4806-8E2F-4DF91D3FC1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3314" y="1437770"/>
            <a:ext cx="1347456" cy="944540"/>
          </a:xfrm>
          <a:prstGeom prst="rect">
            <a:avLst/>
          </a:prstGeom>
        </p:spPr>
      </p:pic>
      <p:pic>
        <p:nvPicPr>
          <p:cNvPr id="23" name="Picture 22">
            <a:extLst>
              <a:ext uri="{FF2B5EF4-FFF2-40B4-BE49-F238E27FC236}">
                <a16:creationId xmlns:a16="http://schemas.microsoft.com/office/drawing/2014/main" id="{F18ABF05-7A55-49B5-A6F6-82692459A45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07315" y="5401062"/>
            <a:ext cx="1259675" cy="904382"/>
          </a:xfrm>
          <a:prstGeom prst="rect">
            <a:avLst/>
          </a:prstGeom>
        </p:spPr>
      </p:pic>
      <p:pic>
        <p:nvPicPr>
          <p:cNvPr id="25" name="Picture 24">
            <a:extLst>
              <a:ext uri="{FF2B5EF4-FFF2-40B4-BE49-F238E27FC236}">
                <a16:creationId xmlns:a16="http://schemas.microsoft.com/office/drawing/2014/main" id="{96943FDD-ABF4-4D55-AE9F-46732842F5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8067" y="5223630"/>
            <a:ext cx="816746" cy="869929"/>
          </a:xfrm>
          <a:prstGeom prst="rect">
            <a:avLst/>
          </a:prstGeom>
        </p:spPr>
      </p:pic>
      <p:pic>
        <p:nvPicPr>
          <p:cNvPr id="27" name="Picture 26">
            <a:extLst>
              <a:ext uri="{FF2B5EF4-FFF2-40B4-BE49-F238E27FC236}">
                <a16:creationId xmlns:a16="http://schemas.microsoft.com/office/drawing/2014/main" id="{4A072A44-EC91-425F-B833-0438C6D2A9E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8686" y="1385309"/>
            <a:ext cx="1591357" cy="894191"/>
          </a:xfrm>
          <a:prstGeom prst="rect">
            <a:avLst/>
          </a:prstGeom>
        </p:spPr>
      </p:pic>
      <p:pic>
        <p:nvPicPr>
          <p:cNvPr id="29" name="Picture 28">
            <a:extLst>
              <a:ext uri="{FF2B5EF4-FFF2-40B4-BE49-F238E27FC236}">
                <a16:creationId xmlns:a16="http://schemas.microsoft.com/office/drawing/2014/main" id="{CA582A4D-0EB4-416F-8460-6B8A2137706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51784" y="2476541"/>
            <a:ext cx="1189361" cy="1189361"/>
          </a:xfrm>
          <a:prstGeom prst="rect">
            <a:avLst/>
          </a:prstGeom>
        </p:spPr>
      </p:pic>
      <p:pic>
        <p:nvPicPr>
          <p:cNvPr id="31" name="Picture 30">
            <a:extLst>
              <a:ext uri="{FF2B5EF4-FFF2-40B4-BE49-F238E27FC236}">
                <a16:creationId xmlns:a16="http://schemas.microsoft.com/office/drawing/2014/main" id="{A09ED0D4-7A1D-48F9-B1E0-49267C5D30D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4147" y="5088065"/>
            <a:ext cx="1334560" cy="1334560"/>
          </a:xfrm>
          <a:prstGeom prst="rect">
            <a:avLst/>
          </a:prstGeom>
        </p:spPr>
      </p:pic>
      <p:pic>
        <p:nvPicPr>
          <p:cNvPr id="33" name="Picture 32">
            <a:extLst>
              <a:ext uri="{FF2B5EF4-FFF2-40B4-BE49-F238E27FC236}">
                <a16:creationId xmlns:a16="http://schemas.microsoft.com/office/drawing/2014/main" id="{DA74C78B-58B4-4AD5-908C-D38D61DEF02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83035" y="5557507"/>
            <a:ext cx="1397924" cy="1048623"/>
          </a:xfrm>
          <a:prstGeom prst="rect">
            <a:avLst/>
          </a:prstGeom>
        </p:spPr>
      </p:pic>
      <p:pic>
        <p:nvPicPr>
          <p:cNvPr id="37" name="Picture 36">
            <a:extLst>
              <a:ext uri="{FF2B5EF4-FFF2-40B4-BE49-F238E27FC236}">
                <a16:creationId xmlns:a16="http://schemas.microsoft.com/office/drawing/2014/main" id="{8E5D91C4-9174-4F42-96DF-1EF8099027E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9564" y="3791459"/>
            <a:ext cx="1511941" cy="1002483"/>
          </a:xfrm>
          <a:prstGeom prst="rect">
            <a:avLst/>
          </a:prstGeom>
        </p:spPr>
      </p:pic>
      <p:pic>
        <p:nvPicPr>
          <p:cNvPr id="39" name="Picture 38">
            <a:extLst>
              <a:ext uri="{FF2B5EF4-FFF2-40B4-BE49-F238E27FC236}">
                <a16:creationId xmlns:a16="http://schemas.microsoft.com/office/drawing/2014/main" id="{B18B7156-7D9E-4E7B-B05F-82BB06C117C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645229" y="1107721"/>
            <a:ext cx="1689624" cy="1261779"/>
          </a:xfrm>
          <a:prstGeom prst="rect">
            <a:avLst/>
          </a:prstGeom>
        </p:spPr>
      </p:pic>
      <p:pic>
        <p:nvPicPr>
          <p:cNvPr id="41" name="Picture 40">
            <a:extLst>
              <a:ext uri="{FF2B5EF4-FFF2-40B4-BE49-F238E27FC236}">
                <a16:creationId xmlns:a16="http://schemas.microsoft.com/office/drawing/2014/main" id="{2B4CC83B-9B08-4FB2-85DA-996F9E28C45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17265" y="3760133"/>
            <a:ext cx="1253607" cy="1261779"/>
          </a:xfrm>
          <a:prstGeom prst="rect">
            <a:avLst/>
          </a:prstGeom>
        </p:spPr>
      </p:pic>
      <p:pic>
        <p:nvPicPr>
          <p:cNvPr id="22" name="Picture 21">
            <a:extLst>
              <a:ext uri="{FF2B5EF4-FFF2-40B4-BE49-F238E27FC236}">
                <a16:creationId xmlns:a16="http://schemas.microsoft.com/office/drawing/2014/main" id="{92A90976-AFCB-47E2-AA62-A3EA55ABF5A8}"/>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016374" y="2359327"/>
            <a:ext cx="2152585" cy="1614439"/>
          </a:xfrm>
          <a:prstGeom prst="rect">
            <a:avLst/>
          </a:prstGeom>
          <a:ln>
            <a:solidFill>
              <a:schemeClr val="tx1"/>
            </a:solidFill>
          </a:ln>
        </p:spPr>
      </p:pic>
      <p:pic>
        <p:nvPicPr>
          <p:cNvPr id="24" name="Picture 23">
            <a:extLst>
              <a:ext uri="{FF2B5EF4-FFF2-40B4-BE49-F238E27FC236}">
                <a16:creationId xmlns:a16="http://schemas.microsoft.com/office/drawing/2014/main" id="{D42A6B86-C15C-4A32-B4AE-5C6C293FE5A1}"/>
              </a:ext>
            </a:extLst>
          </p:cNvPr>
          <p:cNvPicPr>
            <a:picLocks noChangeAspect="1"/>
          </p:cNvPicPr>
          <p:nvPr/>
        </p:nvPicPr>
        <p:blipFill rotWithShape="1">
          <a:blip r:embed="rId20">
            <a:extLst>
              <a:ext uri="{28A0092B-C50C-407E-A947-70E740481C1C}">
                <a14:useLocalDpi xmlns:a14="http://schemas.microsoft.com/office/drawing/2010/main" val="0"/>
              </a:ext>
            </a:extLst>
          </a:blip>
          <a:srcRect l="16361" t="14182" r="34047" b="34711"/>
          <a:stretch/>
        </p:blipFill>
        <p:spPr>
          <a:xfrm>
            <a:off x="114428" y="4056268"/>
            <a:ext cx="1499802" cy="1159211"/>
          </a:xfrm>
          <a:prstGeom prst="rect">
            <a:avLst/>
          </a:prstGeom>
        </p:spPr>
      </p:pic>
      <p:pic>
        <p:nvPicPr>
          <p:cNvPr id="26" name="Picture 25">
            <a:extLst>
              <a:ext uri="{FF2B5EF4-FFF2-40B4-BE49-F238E27FC236}">
                <a16:creationId xmlns:a16="http://schemas.microsoft.com/office/drawing/2014/main" id="{C56386F9-F941-4F71-94A3-6C994AB4C0CA}"/>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970878" y="2405849"/>
            <a:ext cx="1104995" cy="1396371"/>
          </a:xfrm>
          <a:prstGeom prst="rect">
            <a:avLst/>
          </a:prstGeom>
        </p:spPr>
      </p:pic>
      <p:pic>
        <p:nvPicPr>
          <p:cNvPr id="28" name="Picture 27">
            <a:extLst>
              <a:ext uri="{FF2B5EF4-FFF2-40B4-BE49-F238E27FC236}">
                <a16:creationId xmlns:a16="http://schemas.microsoft.com/office/drawing/2014/main" id="{A3B9C568-1970-4232-967F-B7AFF61218CB}"/>
              </a:ext>
            </a:extLst>
          </p:cNvPr>
          <p:cNvPicPr>
            <a:picLocks noChangeAspect="1"/>
          </p:cNvPicPr>
          <p:nvPr/>
        </p:nvPicPr>
        <p:blipFill rotWithShape="1">
          <a:blip r:embed="rId22">
            <a:extLst>
              <a:ext uri="{28A0092B-C50C-407E-A947-70E740481C1C}">
                <a14:useLocalDpi xmlns:a14="http://schemas.microsoft.com/office/drawing/2010/main" val="0"/>
              </a:ext>
            </a:extLst>
          </a:blip>
          <a:srcRect t="14445" b="18962"/>
          <a:stretch/>
        </p:blipFill>
        <p:spPr>
          <a:xfrm>
            <a:off x="2303314" y="5323945"/>
            <a:ext cx="1391326" cy="1084570"/>
          </a:xfrm>
          <a:prstGeom prst="rect">
            <a:avLst/>
          </a:prstGeom>
        </p:spPr>
      </p:pic>
    </p:spTree>
    <p:extLst>
      <p:ext uri="{BB962C8B-B14F-4D97-AF65-F5344CB8AC3E}">
        <p14:creationId xmlns:p14="http://schemas.microsoft.com/office/powerpoint/2010/main" val="1744742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 contd.</a:t>
            </a:r>
          </a:p>
        </p:txBody>
      </p:sp>
      <p:sp>
        <p:nvSpPr>
          <p:cNvPr id="8" name="TextBox 7">
            <a:extLst>
              <a:ext uri="{FF2B5EF4-FFF2-40B4-BE49-F238E27FC236}">
                <a16:creationId xmlns:a16="http://schemas.microsoft.com/office/drawing/2014/main" id="{8D16AE67-4BD5-4ED0-942A-F261F3651528}"/>
              </a:ext>
            </a:extLst>
          </p:cNvPr>
          <p:cNvSpPr txBox="1"/>
          <p:nvPr/>
        </p:nvSpPr>
        <p:spPr>
          <a:xfrm>
            <a:off x="5052763" y="4521672"/>
            <a:ext cx="2086473" cy="400110"/>
          </a:xfrm>
          <a:prstGeom prst="rect">
            <a:avLst/>
          </a:prstGeom>
          <a:noFill/>
          <a:ln>
            <a:solidFill>
              <a:schemeClr val="tx1"/>
            </a:solidFill>
          </a:ln>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CARPENTER</a:t>
            </a:r>
          </a:p>
        </p:txBody>
      </p:sp>
      <p:pic>
        <p:nvPicPr>
          <p:cNvPr id="9" name="Picture 8">
            <a:extLst>
              <a:ext uri="{FF2B5EF4-FFF2-40B4-BE49-F238E27FC236}">
                <a16:creationId xmlns:a16="http://schemas.microsoft.com/office/drawing/2014/main" id="{FBA8DDCF-CB18-411B-A48C-6F73D160A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0" y="1577103"/>
            <a:ext cx="1104995" cy="828746"/>
          </a:xfrm>
          <a:prstGeom prst="rect">
            <a:avLst/>
          </a:prstGeom>
        </p:spPr>
      </p:pic>
      <p:pic>
        <p:nvPicPr>
          <p:cNvPr id="11" name="Picture 10">
            <a:extLst>
              <a:ext uri="{FF2B5EF4-FFF2-40B4-BE49-F238E27FC236}">
                <a16:creationId xmlns:a16="http://schemas.microsoft.com/office/drawing/2014/main" id="{DA79A88C-DBF0-4197-9B98-08DE0FBD5E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9519" y="3469494"/>
            <a:ext cx="1205843" cy="904382"/>
          </a:xfrm>
          <a:prstGeom prst="rect">
            <a:avLst/>
          </a:prstGeom>
        </p:spPr>
      </p:pic>
      <p:pic>
        <p:nvPicPr>
          <p:cNvPr id="13" name="Picture 12">
            <a:extLst>
              <a:ext uri="{FF2B5EF4-FFF2-40B4-BE49-F238E27FC236}">
                <a16:creationId xmlns:a16="http://schemas.microsoft.com/office/drawing/2014/main" id="{A4E51F9F-7E74-46C7-9785-638EEB5C52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010" y="2713444"/>
            <a:ext cx="1318844" cy="715556"/>
          </a:xfrm>
          <a:prstGeom prst="rect">
            <a:avLst/>
          </a:prstGeom>
        </p:spPr>
      </p:pic>
      <p:pic>
        <p:nvPicPr>
          <p:cNvPr id="15" name="Picture 14">
            <a:extLst>
              <a:ext uri="{FF2B5EF4-FFF2-40B4-BE49-F238E27FC236}">
                <a16:creationId xmlns:a16="http://schemas.microsoft.com/office/drawing/2014/main" id="{56E0579D-4EA5-4969-B7F4-86A35F0349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367" y="4183683"/>
            <a:ext cx="1259675" cy="904382"/>
          </a:xfrm>
          <a:prstGeom prst="rect">
            <a:avLst/>
          </a:prstGeom>
        </p:spPr>
      </p:pic>
      <p:pic>
        <p:nvPicPr>
          <p:cNvPr id="17" name="Picture 16">
            <a:extLst>
              <a:ext uri="{FF2B5EF4-FFF2-40B4-BE49-F238E27FC236}">
                <a16:creationId xmlns:a16="http://schemas.microsoft.com/office/drawing/2014/main" id="{9FCA9373-35D1-4674-A8D4-C6D8FA208D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5724" y="1488119"/>
            <a:ext cx="1485703" cy="894191"/>
          </a:xfrm>
          <a:prstGeom prst="rect">
            <a:avLst/>
          </a:prstGeom>
        </p:spPr>
      </p:pic>
      <p:pic>
        <p:nvPicPr>
          <p:cNvPr id="19" name="Picture 18">
            <a:extLst>
              <a:ext uri="{FF2B5EF4-FFF2-40B4-BE49-F238E27FC236}">
                <a16:creationId xmlns:a16="http://schemas.microsoft.com/office/drawing/2014/main" id="{12150939-9F06-40BE-B5BF-8020612A63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010" y="5386430"/>
            <a:ext cx="1318844" cy="989133"/>
          </a:xfrm>
          <a:prstGeom prst="rect">
            <a:avLst/>
          </a:prstGeom>
        </p:spPr>
      </p:pic>
      <p:pic>
        <p:nvPicPr>
          <p:cNvPr id="21" name="Picture 20">
            <a:extLst>
              <a:ext uri="{FF2B5EF4-FFF2-40B4-BE49-F238E27FC236}">
                <a16:creationId xmlns:a16="http://schemas.microsoft.com/office/drawing/2014/main" id="{0B34C9E5-957B-4806-8E2F-4DF91D3FC1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3314" y="1437770"/>
            <a:ext cx="1347456" cy="944540"/>
          </a:xfrm>
          <a:prstGeom prst="rect">
            <a:avLst/>
          </a:prstGeom>
        </p:spPr>
      </p:pic>
      <p:pic>
        <p:nvPicPr>
          <p:cNvPr id="23" name="Picture 22">
            <a:extLst>
              <a:ext uri="{FF2B5EF4-FFF2-40B4-BE49-F238E27FC236}">
                <a16:creationId xmlns:a16="http://schemas.microsoft.com/office/drawing/2014/main" id="{F18ABF05-7A55-49B5-A6F6-82692459A45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07315" y="5401062"/>
            <a:ext cx="1259675" cy="904382"/>
          </a:xfrm>
          <a:prstGeom prst="rect">
            <a:avLst/>
          </a:prstGeom>
        </p:spPr>
      </p:pic>
      <p:pic>
        <p:nvPicPr>
          <p:cNvPr id="25" name="Picture 24">
            <a:extLst>
              <a:ext uri="{FF2B5EF4-FFF2-40B4-BE49-F238E27FC236}">
                <a16:creationId xmlns:a16="http://schemas.microsoft.com/office/drawing/2014/main" id="{96943FDD-ABF4-4D55-AE9F-46732842F5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8067" y="5223630"/>
            <a:ext cx="816746" cy="869929"/>
          </a:xfrm>
          <a:prstGeom prst="rect">
            <a:avLst/>
          </a:prstGeom>
        </p:spPr>
      </p:pic>
      <p:pic>
        <p:nvPicPr>
          <p:cNvPr id="27" name="Picture 26">
            <a:extLst>
              <a:ext uri="{FF2B5EF4-FFF2-40B4-BE49-F238E27FC236}">
                <a16:creationId xmlns:a16="http://schemas.microsoft.com/office/drawing/2014/main" id="{4A072A44-EC91-425F-B833-0438C6D2A9E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8686" y="1385309"/>
            <a:ext cx="1591357" cy="894191"/>
          </a:xfrm>
          <a:prstGeom prst="rect">
            <a:avLst/>
          </a:prstGeom>
        </p:spPr>
      </p:pic>
      <p:pic>
        <p:nvPicPr>
          <p:cNvPr id="29" name="Picture 28">
            <a:extLst>
              <a:ext uri="{FF2B5EF4-FFF2-40B4-BE49-F238E27FC236}">
                <a16:creationId xmlns:a16="http://schemas.microsoft.com/office/drawing/2014/main" id="{CA582A4D-0EB4-416F-8460-6B8A2137706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51784" y="2476541"/>
            <a:ext cx="1189361" cy="1189361"/>
          </a:xfrm>
          <a:prstGeom prst="rect">
            <a:avLst/>
          </a:prstGeom>
        </p:spPr>
      </p:pic>
      <p:pic>
        <p:nvPicPr>
          <p:cNvPr id="31" name="Picture 30">
            <a:extLst>
              <a:ext uri="{FF2B5EF4-FFF2-40B4-BE49-F238E27FC236}">
                <a16:creationId xmlns:a16="http://schemas.microsoft.com/office/drawing/2014/main" id="{A09ED0D4-7A1D-48F9-B1E0-49267C5D30D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4147" y="5088065"/>
            <a:ext cx="1334560" cy="1334560"/>
          </a:xfrm>
          <a:prstGeom prst="rect">
            <a:avLst/>
          </a:prstGeom>
        </p:spPr>
      </p:pic>
      <p:pic>
        <p:nvPicPr>
          <p:cNvPr id="33" name="Picture 32">
            <a:extLst>
              <a:ext uri="{FF2B5EF4-FFF2-40B4-BE49-F238E27FC236}">
                <a16:creationId xmlns:a16="http://schemas.microsoft.com/office/drawing/2014/main" id="{DA74C78B-58B4-4AD5-908C-D38D61DEF02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83035" y="5557507"/>
            <a:ext cx="1397924" cy="1048623"/>
          </a:xfrm>
          <a:prstGeom prst="rect">
            <a:avLst/>
          </a:prstGeom>
        </p:spPr>
      </p:pic>
      <p:pic>
        <p:nvPicPr>
          <p:cNvPr id="37" name="Picture 36">
            <a:extLst>
              <a:ext uri="{FF2B5EF4-FFF2-40B4-BE49-F238E27FC236}">
                <a16:creationId xmlns:a16="http://schemas.microsoft.com/office/drawing/2014/main" id="{8E5D91C4-9174-4F42-96DF-1EF8099027E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9564" y="3791459"/>
            <a:ext cx="1511941" cy="1002483"/>
          </a:xfrm>
          <a:prstGeom prst="rect">
            <a:avLst/>
          </a:prstGeom>
        </p:spPr>
      </p:pic>
      <p:pic>
        <p:nvPicPr>
          <p:cNvPr id="39" name="Picture 38">
            <a:extLst>
              <a:ext uri="{FF2B5EF4-FFF2-40B4-BE49-F238E27FC236}">
                <a16:creationId xmlns:a16="http://schemas.microsoft.com/office/drawing/2014/main" id="{B18B7156-7D9E-4E7B-B05F-82BB06C117C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645229" y="1107721"/>
            <a:ext cx="1689624" cy="1261779"/>
          </a:xfrm>
          <a:prstGeom prst="rect">
            <a:avLst/>
          </a:prstGeom>
        </p:spPr>
      </p:pic>
      <p:pic>
        <p:nvPicPr>
          <p:cNvPr id="41" name="Picture 40">
            <a:extLst>
              <a:ext uri="{FF2B5EF4-FFF2-40B4-BE49-F238E27FC236}">
                <a16:creationId xmlns:a16="http://schemas.microsoft.com/office/drawing/2014/main" id="{2B4CC83B-9B08-4FB2-85DA-996F9E28C45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17265" y="3760133"/>
            <a:ext cx="1253607" cy="1261779"/>
          </a:xfrm>
          <a:prstGeom prst="rect">
            <a:avLst/>
          </a:prstGeom>
        </p:spPr>
      </p:pic>
      <p:pic>
        <p:nvPicPr>
          <p:cNvPr id="26" name="Picture 25">
            <a:extLst>
              <a:ext uri="{FF2B5EF4-FFF2-40B4-BE49-F238E27FC236}">
                <a16:creationId xmlns:a16="http://schemas.microsoft.com/office/drawing/2014/main" id="{E51A347E-E657-4B2B-A801-5FCAC46835FD}"/>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848907" y="2748983"/>
            <a:ext cx="2469103" cy="1772689"/>
          </a:xfrm>
          <a:prstGeom prst="rect">
            <a:avLst/>
          </a:prstGeom>
          <a:ln>
            <a:solidFill>
              <a:schemeClr val="tx1"/>
            </a:solidFill>
          </a:ln>
        </p:spPr>
      </p:pic>
      <p:pic>
        <p:nvPicPr>
          <p:cNvPr id="28" name="Picture 27">
            <a:extLst>
              <a:ext uri="{FF2B5EF4-FFF2-40B4-BE49-F238E27FC236}">
                <a16:creationId xmlns:a16="http://schemas.microsoft.com/office/drawing/2014/main" id="{10FFF69F-72B2-46E8-97F7-B9A3303E7E86}"/>
              </a:ext>
            </a:extLst>
          </p:cNvPr>
          <p:cNvPicPr>
            <a:picLocks noChangeAspect="1"/>
          </p:cNvPicPr>
          <p:nvPr/>
        </p:nvPicPr>
        <p:blipFill rotWithShape="1">
          <a:blip r:embed="rId20">
            <a:extLst>
              <a:ext uri="{28A0092B-C50C-407E-A947-70E740481C1C}">
                <a14:useLocalDpi xmlns:a14="http://schemas.microsoft.com/office/drawing/2010/main" val="0"/>
              </a:ext>
            </a:extLst>
          </a:blip>
          <a:srcRect l="16361" t="14182" r="34047" b="34711"/>
          <a:stretch/>
        </p:blipFill>
        <p:spPr>
          <a:xfrm>
            <a:off x="114428" y="4056268"/>
            <a:ext cx="1499802" cy="1159211"/>
          </a:xfrm>
          <a:prstGeom prst="rect">
            <a:avLst/>
          </a:prstGeom>
        </p:spPr>
      </p:pic>
      <p:pic>
        <p:nvPicPr>
          <p:cNvPr id="30" name="Picture 29">
            <a:extLst>
              <a:ext uri="{FF2B5EF4-FFF2-40B4-BE49-F238E27FC236}">
                <a16:creationId xmlns:a16="http://schemas.microsoft.com/office/drawing/2014/main" id="{4763FE8D-BE33-48F7-B7CC-22C6234E8D4C}"/>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970878" y="2296694"/>
            <a:ext cx="1104995" cy="1396371"/>
          </a:xfrm>
          <a:prstGeom prst="rect">
            <a:avLst/>
          </a:prstGeom>
        </p:spPr>
      </p:pic>
      <p:pic>
        <p:nvPicPr>
          <p:cNvPr id="32" name="Picture 31">
            <a:extLst>
              <a:ext uri="{FF2B5EF4-FFF2-40B4-BE49-F238E27FC236}">
                <a16:creationId xmlns:a16="http://schemas.microsoft.com/office/drawing/2014/main" id="{935C9FC2-F7B4-44A0-9346-A1899249DD5C}"/>
              </a:ext>
            </a:extLst>
          </p:cNvPr>
          <p:cNvPicPr>
            <a:picLocks noChangeAspect="1"/>
          </p:cNvPicPr>
          <p:nvPr/>
        </p:nvPicPr>
        <p:blipFill rotWithShape="1">
          <a:blip r:embed="rId22">
            <a:extLst>
              <a:ext uri="{28A0092B-C50C-407E-A947-70E740481C1C}">
                <a14:useLocalDpi xmlns:a14="http://schemas.microsoft.com/office/drawing/2010/main" val="0"/>
              </a:ext>
            </a:extLst>
          </a:blip>
          <a:srcRect t="14445" b="18962"/>
          <a:stretch/>
        </p:blipFill>
        <p:spPr>
          <a:xfrm>
            <a:off x="2303314" y="5323945"/>
            <a:ext cx="1391326" cy="1084570"/>
          </a:xfrm>
          <a:prstGeom prst="rect">
            <a:avLst/>
          </a:prstGeom>
        </p:spPr>
      </p:pic>
    </p:spTree>
    <p:extLst>
      <p:ext uri="{BB962C8B-B14F-4D97-AF65-F5344CB8AC3E}">
        <p14:creationId xmlns:p14="http://schemas.microsoft.com/office/powerpoint/2010/main" val="1152728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 contd.</a:t>
            </a:r>
          </a:p>
        </p:txBody>
      </p:sp>
      <p:sp>
        <p:nvSpPr>
          <p:cNvPr id="8" name="TextBox 7">
            <a:extLst>
              <a:ext uri="{FF2B5EF4-FFF2-40B4-BE49-F238E27FC236}">
                <a16:creationId xmlns:a16="http://schemas.microsoft.com/office/drawing/2014/main" id="{8D16AE67-4BD5-4ED0-942A-F261F3651528}"/>
              </a:ext>
            </a:extLst>
          </p:cNvPr>
          <p:cNvSpPr txBox="1"/>
          <p:nvPr/>
        </p:nvSpPr>
        <p:spPr>
          <a:xfrm>
            <a:off x="5243836" y="4128750"/>
            <a:ext cx="1689624" cy="400110"/>
          </a:xfrm>
          <a:prstGeom prst="rect">
            <a:avLst/>
          </a:prstGeom>
          <a:noFill/>
          <a:ln>
            <a:solidFill>
              <a:schemeClr val="tx1"/>
            </a:solidFill>
          </a:ln>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DOCTOR</a:t>
            </a:r>
          </a:p>
        </p:txBody>
      </p:sp>
      <p:pic>
        <p:nvPicPr>
          <p:cNvPr id="9" name="Picture 8">
            <a:extLst>
              <a:ext uri="{FF2B5EF4-FFF2-40B4-BE49-F238E27FC236}">
                <a16:creationId xmlns:a16="http://schemas.microsoft.com/office/drawing/2014/main" id="{FBA8DDCF-CB18-411B-A48C-6F73D160A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0" y="1577103"/>
            <a:ext cx="1104995" cy="828746"/>
          </a:xfrm>
          <a:prstGeom prst="rect">
            <a:avLst/>
          </a:prstGeom>
        </p:spPr>
      </p:pic>
      <p:pic>
        <p:nvPicPr>
          <p:cNvPr id="11" name="Picture 10">
            <a:extLst>
              <a:ext uri="{FF2B5EF4-FFF2-40B4-BE49-F238E27FC236}">
                <a16:creationId xmlns:a16="http://schemas.microsoft.com/office/drawing/2014/main" id="{DA79A88C-DBF0-4197-9B98-08DE0FBD5E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9519" y="3469494"/>
            <a:ext cx="1205843" cy="904382"/>
          </a:xfrm>
          <a:prstGeom prst="rect">
            <a:avLst/>
          </a:prstGeom>
        </p:spPr>
      </p:pic>
      <p:pic>
        <p:nvPicPr>
          <p:cNvPr id="13" name="Picture 12">
            <a:extLst>
              <a:ext uri="{FF2B5EF4-FFF2-40B4-BE49-F238E27FC236}">
                <a16:creationId xmlns:a16="http://schemas.microsoft.com/office/drawing/2014/main" id="{A4E51F9F-7E74-46C7-9785-638EEB5C52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010" y="2713444"/>
            <a:ext cx="1318844" cy="715556"/>
          </a:xfrm>
          <a:prstGeom prst="rect">
            <a:avLst/>
          </a:prstGeom>
        </p:spPr>
      </p:pic>
      <p:pic>
        <p:nvPicPr>
          <p:cNvPr id="15" name="Picture 14">
            <a:extLst>
              <a:ext uri="{FF2B5EF4-FFF2-40B4-BE49-F238E27FC236}">
                <a16:creationId xmlns:a16="http://schemas.microsoft.com/office/drawing/2014/main" id="{56E0579D-4EA5-4969-B7F4-86A35F0349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367" y="4183683"/>
            <a:ext cx="1259675" cy="904382"/>
          </a:xfrm>
          <a:prstGeom prst="rect">
            <a:avLst/>
          </a:prstGeom>
        </p:spPr>
      </p:pic>
      <p:pic>
        <p:nvPicPr>
          <p:cNvPr id="17" name="Picture 16">
            <a:extLst>
              <a:ext uri="{FF2B5EF4-FFF2-40B4-BE49-F238E27FC236}">
                <a16:creationId xmlns:a16="http://schemas.microsoft.com/office/drawing/2014/main" id="{9FCA9373-35D1-4674-A8D4-C6D8FA208D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5724" y="1488119"/>
            <a:ext cx="1485703" cy="894191"/>
          </a:xfrm>
          <a:prstGeom prst="rect">
            <a:avLst/>
          </a:prstGeom>
        </p:spPr>
      </p:pic>
      <p:pic>
        <p:nvPicPr>
          <p:cNvPr id="19" name="Picture 18">
            <a:extLst>
              <a:ext uri="{FF2B5EF4-FFF2-40B4-BE49-F238E27FC236}">
                <a16:creationId xmlns:a16="http://schemas.microsoft.com/office/drawing/2014/main" id="{12150939-9F06-40BE-B5BF-8020612A63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010" y="5386430"/>
            <a:ext cx="1318844" cy="989133"/>
          </a:xfrm>
          <a:prstGeom prst="rect">
            <a:avLst/>
          </a:prstGeom>
        </p:spPr>
      </p:pic>
      <p:pic>
        <p:nvPicPr>
          <p:cNvPr id="21" name="Picture 20">
            <a:extLst>
              <a:ext uri="{FF2B5EF4-FFF2-40B4-BE49-F238E27FC236}">
                <a16:creationId xmlns:a16="http://schemas.microsoft.com/office/drawing/2014/main" id="{0B34C9E5-957B-4806-8E2F-4DF91D3FC1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3314" y="1437770"/>
            <a:ext cx="1347456" cy="944540"/>
          </a:xfrm>
          <a:prstGeom prst="rect">
            <a:avLst/>
          </a:prstGeom>
        </p:spPr>
      </p:pic>
      <p:pic>
        <p:nvPicPr>
          <p:cNvPr id="23" name="Picture 22">
            <a:extLst>
              <a:ext uri="{FF2B5EF4-FFF2-40B4-BE49-F238E27FC236}">
                <a16:creationId xmlns:a16="http://schemas.microsoft.com/office/drawing/2014/main" id="{F18ABF05-7A55-49B5-A6F6-82692459A45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07315" y="5401062"/>
            <a:ext cx="1259675" cy="904382"/>
          </a:xfrm>
          <a:prstGeom prst="rect">
            <a:avLst/>
          </a:prstGeom>
        </p:spPr>
      </p:pic>
      <p:pic>
        <p:nvPicPr>
          <p:cNvPr id="25" name="Picture 24">
            <a:extLst>
              <a:ext uri="{FF2B5EF4-FFF2-40B4-BE49-F238E27FC236}">
                <a16:creationId xmlns:a16="http://schemas.microsoft.com/office/drawing/2014/main" id="{96943FDD-ABF4-4D55-AE9F-46732842F5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8067" y="5223630"/>
            <a:ext cx="816746" cy="869929"/>
          </a:xfrm>
          <a:prstGeom prst="rect">
            <a:avLst/>
          </a:prstGeom>
        </p:spPr>
      </p:pic>
      <p:pic>
        <p:nvPicPr>
          <p:cNvPr id="27" name="Picture 26">
            <a:extLst>
              <a:ext uri="{FF2B5EF4-FFF2-40B4-BE49-F238E27FC236}">
                <a16:creationId xmlns:a16="http://schemas.microsoft.com/office/drawing/2014/main" id="{4A072A44-EC91-425F-B833-0438C6D2A9E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8686" y="1385309"/>
            <a:ext cx="1591357" cy="894191"/>
          </a:xfrm>
          <a:prstGeom prst="rect">
            <a:avLst/>
          </a:prstGeom>
        </p:spPr>
      </p:pic>
      <p:pic>
        <p:nvPicPr>
          <p:cNvPr id="29" name="Picture 28">
            <a:extLst>
              <a:ext uri="{FF2B5EF4-FFF2-40B4-BE49-F238E27FC236}">
                <a16:creationId xmlns:a16="http://schemas.microsoft.com/office/drawing/2014/main" id="{CA582A4D-0EB4-416F-8460-6B8A2137706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51784" y="2476541"/>
            <a:ext cx="1189361" cy="1189361"/>
          </a:xfrm>
          <a:prstGeom prst="rect">
            <a:avLst/>
          </a:prstGeom>
        </p:spPr>
      </p:pic>
      <p:pic>
        <p:nvPicPr>
          <p:cNvPr id="31" name="Picture 30">
            <a:extLst>
              <a:ext uri="{FF2B5EF4-FFF2-40B4-BE49-F238E27FC236}">
                <a16:creationId xmlns:a16="http://schemas.microsoft.com/office/drawing/2014/main" id="{A09ED0D4-7A1D-48F9-B1E0-49267C5D30D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4147" y="5088065"/>
            <a:ext cx="1334560" cy="1334560"/>
          </a:xfrm>
          <a:prstGeom prst="rect">
            <a:avLst/>
          </a:prstGeom>
        </p:spPr>
      </p:pic>
      <p:pic>
        <p:nvPicPr>
          <p:cNvPr id="33" name="Picture 32">
            <a:extLst>
              <a:ext uri="{FF2B5EF4-FFF2-40B4-BE49-F238E27FC236}">
                <a16:creationId xmlns:a16="http://schemas.microsoft.com/office/drawing/2014/main" id="{DA74C78B-58B4-4AD5-908C-D38D61DEF02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83035" y="5557507"/>
            <a:ext cx="1397924" cy="1048623"/>
          </a:xfrm>
          <a:prstGeom prst="rect">
            <a:avLst/>
          </a:prstGeom>
        </p:spPr>
      </p:pic>
      <p:pic>
        <p:nvPicPr>
          <p:cNvPr id="37" name="Picture 36">
            <a:extLst>
              <a:ext uri="{FF2B5EF4-FFF2-40B4-BE49-F238E27FC236}">
                <a16:creationId xmlns:a16="http://schemas.microsoft.com/office/drawing/2014/main" id="{8E5D91C4-9174-4F42-96DF-1EF8099027E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9564" y="3791459"/>
            <a:ext cx="1511941" cy="1002483"/>
          </a:xfrm>
          <a:prstGeom prst="rect">
            <a:avLst/>
          </a:prstGeom>
        </p:spPr>
      </p:pic>
      <p:pic>
        <p:nvPicPr>
          <p:cNvPr id="39" name="Picture 38">
            <a:extLst>
              <a:ext uri="{FF2B5EF4-FFF2-40B4-BE49-F238E27FC236}">
                <a16:creationId xmlns:a16="http://schemas.microsoft.com/office/drawing/2014/main" id="{B18B7156-7D9E-4E7B-B05F-82BB06C117C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645229" y="1107721"/>
            <a:ext cx="1689624" cy="1261779"/>
          </a:xfrm>
          <a:prstGeom prst="rect">
            <a:avLst/>
          </a:prstGeom>
        </p:spPr>
      </p:pic>
      <p:pic>
        <p:nvPicPr>
          <p:cNvPr id="41" name="Picture 40">
            <a:extLst>
              <a:ext uri="{FF2B5EF4-FFF2-40B4-BE49-F238E27FC236}">
                <a16:creationId xmlns:a16="http://schemas.microsoft.com/office/drawing/2014/main" id="{2B4CC83B-9B08-4FB2-85DA-996F9E28C45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17265" y="3760133"/>
            <a:ext cx="1253607" cy="1261779"/>
          </a:xfrm>
          <a:prstGeom prst="rect">
            <a:avLst/>
          </a:prstGeom>
        </p:spPr>
      </p:pic>
      <p:pic>
        <p:nvPicPr>
          <p:cNvPr id="24" name="Picture 23">
            <a:extLst>
              <a:ext uri="{FF2B5EF4-FFF2-40B4-BE49-F238E27FC236}">
                <a16:creationId xmlns:a16="http://schemas.microsoft.com/office/drawing/2014/main" id="{E71098B8-21B3-4629-B1C0-FA91B247746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439704" y="2282047"/>
            <a:ext cx="1227094" cy="1840641"/>
          </a:xfrm>
          <a:prstGeom prst="rect">
            <a:avLst/>
          </a:prstGeom>
          <a:ln>
            <a:solidFill>
              <a:schemeClr val="tx1"/>
            </a:solidFill>
          </a:ln>
        </p:spPr>
      </p:pic>
      <p:pic>
        <p:nvPicPr>
          <p:cNvPr id="26" name="Picture 25">
            <a:extLst>
              <a:ext uri="{FF2B5EF4-FFF2-40B4-BE49-F238E27FC236}">
                <a16:creationId xmlns:a16="http://schemas.microsoft.com/office/drawing/2014/main" id="{7D52EA65-7FB4-458A-A98A-7E82C17DF4FC}"/>
              </a:ext>
            </a:extLst>
          </p:cNvPr>
          <p:cNvPicPr>
            <a:picLocks noChangeAspect="1"/>
          </p:cNvPicPr>
          <p:nvPr/>
        </p:nvPicPr>
        <p:blipFill rotWithShape="1">
          <a:blip r:embed="rId20">
            <a:extLst>
              <a:ext uri="{28A0092B-C50C-407E-A947-70E740481C1C}">
                <a14:useLocalDpi xmlns:a14="http://schemas.microsoft.com/office/drawing/2010/main" val="0"/>
              </a:ext>
            </a:extLst>
          </a:blip>
          <a:srcRect l="16361" t="14182" r="34047" b="34711"/>
          <a:stretch/>
        </p:blipFill>
        <p:spPr>
          <a:xfrm>
            <a:off x="114428" y="4056268"/>
            <a:ext cx="1499802" cy="1159211"/>
          </a:xfrm>
          <a:prstGeom prst="rect">
            <a:avLst/>
          </a:prstGeom>
        </p:spPr>
      </p:pic>
      <p:pic>
        <p:nvPicPr>
          <p:cNvPr id="28" name="Picture 27">
            <a:extLst>
              <a:ext uri="{FF2B5EF4-FFF2-40B4-BE49-F238E27FC236}">
                <a16:creationId xmlns:a16="http://schemas.microsoft.com/office/drawing/2014/main" id="{8865F3B2-3EDA-42B9-A688-CB5E7C63B467}"/>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970878" y="2296694"/>
            <a:ext cx="1104995" cy="1396371"/>
          </a:xfrm>
          <a:prstGeom prst="rect">
            <a:avLst/>
          </a:prstGeom>
        </p:spPr>
      </p:pic>
      <p:pic>
        <p:nvPicPr>
          <p:cNvPr id="30" name="Picture 29">
            <a:extLst>
              <a:ext uri="{FF2B5EF4-FFF2-40B4-BE49-F238E27FC236}">
                <a16:creationId xmlns:a16="http://schemas.microsoft.com/office/drawing/2014/main" id="{D0E59DB5-6DD7-4936-9687-D01B5BF7489A}"/>
              </a:ext>
            </a:extLst>
          </p:cNvPr>
          <p:cNvPicPr>
            <a:picLocks noChangeAspect="1"/>
          </p:cNvPicPr>
          <p:nvPr/>
        </p:nvPicPr>
        <p:blipFill rotWithShape="1">
          <a:blip r:embed="rId22">
            <a:extLst>
              <a:ext uri="{28A0092B-C50C-407E-A947-70E740481C1C}">
                <a14:useLocalDpi xmlns:a14="http://schemas.microsoft.com/office/drawing/2010/main" val="0"/>
              </a:ext>
            </a:extLst>
          </a:blip>
          <a:srcRect t="14445" b="18962"/>
          <a:stretch/>
        </p:blipFill>
        <p:spPr>
          <a:xfrm>
            <a:off x="2303314" y="5323945"/>
            <a:ext cx="1391326" cy="1084570"/>
          </a:xfrm>
          <a:prstGeom prst="rect">
            <a:avLst/>
          </a:prstGeom>
        </p:spPr>
      </p:pic>
    </p:spTree>
    <p:extLst>
      <p:ext uri="{BB962C8B-B14F-4D97-AF65-F5344CB8AC3E}">
        <p14:creationId xmlns:p14="http://schemas.microsoft.com/office/powerpoint/2010/main" val="3923790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9B6E6-7F3E-4851-9D84-7065F192D9C3}"/>
              </a:ext>
            </a:extLst>
          </p:cNvPr>
          <p:cNvSpPr>
            <a:spLocks noGrp="1"/>
          </p:cNvSpPr>
          <p:nvPr>
            <p:ph type="title"/>
          </p:nvPr>
        </p:nvSpPr>
        <p:spPr>
          <a:xfrm>
            <a:off x="838200" y="365126"/>
            <a:ext cx="10515600" cy="904382"/>
          </a:xfrm>
        </p:spPr>
        <p:txBody>
          <a:bodyPr/>
          <a:lstStyle/>
          <a:p>
            <a:pPr algn="ctr"/>
            <a:r>
              <a:rPr lang="en-IN" dirty="0">
                <a:latin typeface="Times New Roman" panose="02020603050405020304" pitchFamily="18" charset="0"/>
                <a:cs typeface="Times New Roman" panose="02020603050405020304" pitchFamily="18" charset="0"/>
              </a:rPr>
              <a:t>Screen 2 contd.</a:t>
            </a:r>
          </a:p>
        </p:txBody>
      </p:sp>
      <p:sp>
        <p:nvSpPr>
          <p:cNvPr id="8" name="TextBox 7">
            <a:extLst>
              <a:ext uri="{FF2B5EF4-FFF2-40B4-BE49-F238E27FC236}">
                <a16:creationId xmlns:a16="http://schemas.microsoft.com/office/drawing/2014/main" id="{8D16AE67-4BD5-4ED0-942A-F261F3651528}"/>
              </a:ext>
            </a:extLst>
          </p:cNvPr>
          <p:cNvSpPr txBox="1"/>
          <p:nvPr/>
        </p:nvSpPr>
        <p:spPr>
          <a:xfrm>
            <a:off x="5045077" y="3973766"/>
            <a:ext cx="2086473" cy="400110"/>
          </a:xfrm>
          <a:prstGeom prst="rect">
            <a:avLst/>
          </a:prstGeom>
          <a:noFill/>
          <a:ln>
            <a:solidFill>
              <a:schemeClr val="tx1"/>
            </a:solidFill>
          </a:ln>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AWW/TEACHER</a:t>
            </a:r>
          </a:p>
        </p:txBody>
      </p:sp>
      <p:pic>
        <p:nvPicPr>
          <p:cNvPr id="9" name="Picture 8">
            <a:extLst>
              <a:ext uri="{FF2B5EF4-FFF2-40B4-BE49-F238E27FC236}">
                <a16:creationId xmlns:a16="http://schemas.microsoft.com/office/drawing/2014/main" id="{FBA8DDCF-CB18-411B-A48C-6F73D160A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010" y="1577103"/>
            <a:ext cx="1104995" cy="828746"/>
          </a:xfrm>
          <a:prstGeom prst="rect">
            <a:avLst/>
          </a:prstGeom>
        </p:spPr>
      </p:pic>
      <p:pic>
        <p:nvPicPr>
          <p:cNvPr id="11" name="Picture 10">
            <a:extLst>
              <a:ext uri="{FF2B5EF4-FFF2-40B4-BE49-F238E27FC236}">
                <a16:creationId xmlns:a16="http://schemas.microsoft.com/office/drawing/2014/main" id="{DA79A88C-DBF0-4197-9B98-08DE0FBD5E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9519" y="3469494"/>
            <a:ext cx="1205843" cy="904382"/>
          </a:xfrm>
          <a:prstGeom prst="rect">
            <a:avLst/>
          </a:prstGeom>
        </p:spPr>
      </p:pic>
      <p:pic>
        <p:nvPicPr>
          <p:cNvPr id="13" name="Picture 12">
            <a:extLst>
              <a:ext uri="{FF2B5EF4-FFF2-40B4-BE49-F238E27FC236}">
                <a16:creationId xmlns:a16="http://schemas.microsoft.com/office/drawing/2014/main" id="{A4E51F9F-7E74-46C7-9785-638EEB5C52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010" y="2713444"/>
            <a:ext cx="1318844" cy="715556"/>
          </a:xfrm>
          <a:prstGeom prst="rect">
            <a:avLst/>
          </a:prstGeom>
        </p:spPr>
      </p:pic>
      <p:pic>
        <p:nvPicPr>
          <p:cNvPr id="15" name="Picture 14">
            <a:extLst>
              <a:ext uri="{FF2B5EF4-FFF2-40B4-BE49-F238E27FC236}">
                <a16:creationId xmlns:a16="http://schemas.microsoft.com/office/drawing/2014/main" id="{56E0579D-4EA5-4969-B7F4-86A35F0349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367" y="4183683"/>
            <a:ext cx="1259675" cy="904382"/>
          </a:xfrm>
          <a:prstGeom prst="rect">
            <a:avLst/>
          </a:prstGeom>
        </p:spPr>
      </p:pic>
      <p:pic>
        <p:nvPicPr>
          <p:cNvPr id="17" name="Picture 16">
            <a:extLst>
              <a:ext uri="{FF2B5EF4-FFF2-40B4-BE49-F238E27FC236}">
                <a16:creationId xmlns:a16="http://schemas.microsoft.com/office/drawing/2014/main" id="{9FCA9373-35D1-4674-A8D4-C6D8FA208D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95724" y="1488119"/>
            <a:ext cx="1485703" cy="894191"/>
          </a:xfrm>
          <a:prstGeom prst="rect">
            <a:avLst/>
          </a:prstGeom>
        </p:spPr>
      </p:pic>
      <p:pic>
        <p:nvPicPr>
          <p:cNvPr id="19" name="Picture 18">
            <a:extLst>
              <a:ext uri="{FF2B5EF4-FFF2-40B4-BE49-F238E27FC236}">
                <a16:creationId xmlns:a16="http://schemas.microsoft.com/office/drawing/2014/main" id="{12150939-9F06-40BE-B5BF-8020612A63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5010" y="5386430"/>
            <a:ext cx="1318844" cy="989133"/>
          </a:xfrm>
          <a:prstGeom prst="rect">
            <a:avLst/>
          </a:prstGeom>
        </p:spPr>
      </p:pic>
      <p:pic>
        <p:nvPicPr>
          <p:cNvPr id="21" name="Picture 20">
            <a:extLst>
              <a:ext uri="{FF2B5EF4-FFF2-40B4-BE49-F238E27FC236}">
                <a16:creationId xmlns:a16="http://schemas.microsoft.com/office/drawing/2014/main" id="{0B34C9E5-957B-4806-8E2F-4DF91D3FC1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3314" y="1437770"/>
            <a:ext cx="1347456" cy="944540"/>
          </a:xfrm>
          <a:prstGeom prst="rect">
            <a:avLst/>
          </a:prstGeom>
        </p:spPr>
      </p:pic>
      <p:pic>
        <p:nvPicPr>
          <p:cNvPr id="23" name="Picture 22">
            <a:extLst>
              <a:ext uri="{FF2B5EF4-FFF2-40B4-BE49-F238E27FC236}">
                <a16:creationId xmlns:a16="http://schemas.microsoft.com/office/drawing/2014/main" id="{F18ABF05-7A55-49B5-A6F6-82692459A45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07315" y="5401062"/>
            <a:ext cx="1259675" cy="904382"/>
          </a:xfrm>
          <a:prstGeom prst="rect">
            <a:avLst/>
          </a:prstGeom>
        </p:spPr>
      </p:pic>
      <p:pic>
        <p:nvPicPr>
          <p:cNvPr id="25" name="Picture 24">
            <a:extLst>
              <a:ext uri="{FF2B5EF4-FFF2-40B4-BE49-F238E27FC236}">
                <a16:creationId xmlns:a16="http://schemas.microsoft.com/office/drawing/2014/main" id="{96943FDD-ABF4-4D55-AE9F-46732842F5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38067" y="5223630"/>
            <a:ext cx="816746" cy="869929"/>
          </a:xfrm>
          <a:prstGeom prst="rect">
            <a:avLst/>
          </a:prstGeom>
        </p:spPr>
      </p:pic>
      <p:pic>
        <p:nvPicPr>
          <p:cNvPr id="27" name="Picture 26">
            <a:extLst>
              <a:ext uri="{FF2B5EF4-FFF2-40B4-BE49-F238E27FC236}">
                <a16:creationId xmlns:a16="http://schemas.microsoft.com/office/drawing/2014/main" id="{4A072A44-EC91-425F-B833-0438C6D2A9E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8686" y="1385309"/>
            <a:ext cx="1591357" cy="894191"/>
          </a:xfrm>
          <a:prstGeom prst="rect">
            <a:avLst/>
          </a:prstGeom>
        </p:spPr>
      </p:pic>
      <p:pic>
        <p:nvPicPr>
          <p:cNvPr id="29" name="Picture 28">
            <a:extLst>
              <a:ext uri="{FF2B5EF4-FFF2-40B4-BE49-F238E27FC236}">
                <a16:creationId xmlns:a16="http://schemas.microsoft.com/office/drawing/2014/main" id="{CA582A4D-0EB4-416F-8460-6B8A2137706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51784" y="2476541"/>
            <a:ext cx="1189361" cy="1189361"/>
          </a:xfrm>
          <a:prstGeom prst="rect">
            <a:avLst/>
          </a:prstGeom>
        </p:spPr>
      </p:pic>
      <p:pic>
        <p:nvPicPr>
          <p:cNvPr id="31" name="Picture 30">
            <a:extLst>
              <a:ext uri="{FF2B5EF4-FFF2-40B4-BE49-F238E27FC236}">
                <a16:creationId xmlns:a16="http://schemas.microsoft.com/office/drawing/2014/main" id="{A09ED0D4-7A1D-48F9-B1E0-49267C5D30D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4147" y="5088065"/>
            <a:ext cx="1334560" cy="1334560"/>
          </a:xfrm>
          <a:prstGeom prst="rect">
            <a:avLst/>
          </a:prstGeom>
        </p:spPr>
      </p:pic>
      <p:pic>
        <p:nvPicPr>
          <p:cNvPr id="33" name="Picture 32">
            <a:extLst>
              <a:ext uri="{FF2B5EF4-FFF2-40B4-BE49-F238E27FC236}">
                <a16:creationId xmlns:a16="http://schemas.microsoft.com/office/drawing/2014/main" id="{DA74C78B-58B4-4AD5-908C-D38D61DEF02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83035" y="5557507"/>
            <a:ext cx="1397924" cy="1048623"/>
          </a:xfrm>
          <a:prstGeom prst="rect">
            <a:avLst/>
          </a:prstGeom>
        </p:spPr>
      </p:pic>
      <p:pic>
        <p:nvPicPr>
          <p:cNvPr id="37" name="Picture 36">
            <a:extLst>
              <a:ext uri="{FF2B5EF4-FFF2-40B4-BE49-F238E27FC236}">
                <a16:creationId xmlns:a16="http://schemas.microsoft.com/office/drawing/2014/main" id="{8E5D91C4-9174-4F42-96DF-1EF8099027E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89564" y="3791459"/>
            <a:ext cx="1511941" cy="1002483"/>
          </a:xfrm>
          <a:prstGeom prst="rect">
            <a:avLst/>
          </a:prstGeom>
        </p:spPr>
      </p:pic>
      <p:pic>
        <p:nvPicPr>
          <p:cNvPr id="39" name="Picture 38">
            <a:extLst>
              <a:ext uri="{FF2B5EF4-FFF2-40B4-BE49-F238E27FC236}">
                <a16:creationId xmlns:a16="http://schemas.microsoft.com/office/drawing/2014/main" id="{B18B7156-7D9E-4E7B-B05F-82BB06C117C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645229" y="1107721"/>
            <a:ext cx="1689624" cy="1261779"/>
          </a:xfrm>
          <a:prstGeom prst="rect">
            <a:avLst/>
          </a:prstGeom>
        </p:spPr>
      </p:pic>
      <p:pic>
        <p:nvPicPr>
          <p:cNvPr id="41" name="Picture 40">
            <a:extLst>
              <a:ext uri="{FF2B5EF4-FFF2-40B4-BE49-F238E27FC236}">
                <a16:creationId xmlns:a16="http://schemas.microsoft.com/office/drawing/2014/main" id="{2B4CC83B-9B08-4FB2-85DA-996F9E28C45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517265" y="3760133"/>
            <a:ext cx="1253607" cy="1261779"/>
          </a:xfrm>
          <a:prstGeom prst="rect">
            <a:avLst/>
          </a:prstGeom>
        </p:spPr>
      </p:pic>
      <p:pic>
        <p:nvPicPr>
          <p:cNvPr id="24" name="Picture 23">
            <a:extLst>
              <a:ext uri="{FF2B5EF4-FFF2-40B4-BE49-F238E27FC236}">
                <a16:creationId xmlns:a16="http://schemas.microsoft.com/office/drawing/2014/main" id="{AA9D6E58-E91C-43D8-8E2C-F3BA2E6E16FD}"/>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036529" y="2389948"/>
            <a:ext cx="2103568" cy="1577676"/>
          </a:xfrm>
          <a:prstGeom prst="rect">
            <a:avLst/>
          </a:prstGeom>
        </p:spPr>
      </p:pic>
      <p:pic>
        <p:nvPicPr>
          <p:cNvPr id="26" name="Picture 25">
            <a:extLst>
              <a:ext uri="{FF2B5EF4-FFF2-40B4-BE49-F238E27FC236}">
                <a16:creationId xmlns:a16="http://schemas.microsoft.com/office/drawing/2014/main" id="{A9D236D6-2941-4E38-86B7-76D5D11FA4BD}"/>
              </a:ext>
            </a:extLst>
          </p:cNvPr>
          <p:cNvPicPr>
            <a:picLocks noChangeAspect="1"/>
          </p:cNvPicPr>
          <p:nvPr/>
        </p:nvPicPr>
        <p:blipFill rotWithShape="1">
          <a:blip r:embed="rId20">
            <a:extLst>
              <a:ext uri="{28A0092B-C50C-407E-A947-70E740481C1C}">
                <a14:useLocalDpi xmlns:a14="http://schemas.microsoft.com/office/drawing/2010/main" val="0"/>
              </a:ext>
            </a:extLst>
          </a:blip>
          <a:srcRect l="16361" t="14182" r="34047" b="34711"/>
          <a:stretch/>
        </p:blipFill>
        <p:spPr>
          <a:xfrm>
            <a:off x="114428" y="4056268"/>
            <a:ext cx="1499802" cy="1159211"/>
          </a:xfrm>
          <a:prstGeom prst="rect">
            <a:avLst/>
          </a:prstGeom>
        </p:spPr>
      </p:pic>
      <p:pic>
        <p:nvPicPr>
          <p:cNvPr id="28" name="Picture 27">
            <a:extLst>
              <a:ext uri="{FF2B5EF4-FFF2-40B4-BE49-F238E27FC236}">
                <a16:creationId xmlns:a16="http://schemas.microsoft.com/office/drawing/2014/main" id="{A16D7DAA-0749-48EC-B10E-B62CFE590079}"/>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970878" y="2363762"/>
            <a:ext cx="1104995" cy="1396371"/>
          </a:xfrm>
          <a:prstGeom prst="rect">
            <a:avLst/>
          </a:prstGeom>
        </p:spPr>
      </p:pic>
      <p:pic>
        <p:nvPicPr>
          <p:cNvPr id="30" name="Picture 29">
            <a:extLst>
              <a:ext uri="{FF2B5EF4-FFF2-40B4-BE49-F238E27FC236}">
                <a16:creationId xmlns:a16="http://schemas.microsoft.com/office/drawing/2014/main" id="{F0443AEB-33D9-43C2-8306-451A74CEA615}"/>
              </a:ext>
            </a:extLst>
          </p:cNvPr>
          <p:cNvPicPr>
            <a:picLocks noChangeAspect="1"/>
          </p:cNvPicPr>
          <p:nvPr/>
        </p:nvPicPr>
        <p:blipFill rotWithShape="1">
          <a:blip r:embed="rId22">
            <a:extLst>
              <a:ext uri="{28A0092B-C50C-407E-A947-70E740481C1C}">
                <a14:useLocalDpi xmlns:a14="http://schemas.microsoft.com/office/drawing/2010/main" val="0"/>
              </a:ext>
            </a:extLst>
          </a:blip>
          <a:srcRect t="14445" b="18962"/>
          <a:stretch/>
        </p:blipFill>
        <p:spPr>
          <a:xfrm>
            <a:off x="2303314" y="5323945"/>
            <a:ext cx="1391326" cy="1084570"/>
          </a:xfrm>
          <a:prstGeom prst="rect">
            <a:avLst/>
          </a:prstGeom>
        </p:spPr>
      </p:pic>
    </p:spTree>
    <p:extLst>
      <p:ext uri="{BB962C8B-B14F-4D97-AF65-F5344CB8AC3E}">
        <p14:creationId xmlns:p14="http://schemas.microsoft.com/office/powerpoint/2010/main" val="21006578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7092</TotalTime>
  <Words>834</Words>
  <Application>Microsoft Office PowerPoint</Application>
  <PresentationFormat>Widescreen</PresentationFormat>
  <Paragraphs>66</Paragraphs>
  <Slides>17</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Times New Roman</vt:lpstr>
      <vt:lpstr>Office Theme</vt:lpstr>
      <vt:lpstr>Humaare Samudaay Mein</vt:lpstr>
      <vt:lpstr>Screen 1</vt:lpstr>
      <vt:lpstr>Screen 1 contd.</vt:lpstr>
      <vt:lpstr>Screen 2</vt:lpstr>
      <vt:lpstr>Screen 2</vt:lpstr>
      <vt:lpstr>Screen 2 contd.</vt:lpstr>
      <vt:lpstr>Screen 2 contd.</vt:lpstr>
      <vt:lpstr>Screen 2 contd.</vt:lpstr>
      <vt:lpstr>Screen 2 contd.</vt:lpstr>
      <vt:lpstr>Screen 2 contd.</vt:lpstr>
      <vt:lpstr>Screen 2 contd.</vt:lpstr>
      <vt:lpstr>Screen 2 contd.</vt:lpstr>
      <vt:lpstr>Screen 2 contd.</vt:lpstr>
      <vt:lpstr>Screen 2 contd.</vt:lpstr>
      <vt:lpstr>Screen 3</vt:lpstr>
      <vt:lpstr>Screen 3 contd.</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Humaare Samudaay Mein</dc:title>
  <dc:creator>Maitreiyee Krishna</dc:creator>
  <cp:lastModifiedBy>Maitreiyee Krishna</cp:lastModifiedBy>
  <cp:revision>27</cp:revision>
  <dcterms:created xsi:type="dcterms:W3CDTF">2021-11-23T17:16:37Z</dcterms:created>
  <dcterms:modified xsi:type="dcterms:W3CDTF">2021-12-06T10:44:03Z</dcterms:modified>
</cp:coreProperties>
</file>