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72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4839D5-63C6-404D-A973-D85D3DA0E49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EDFD71C-D9DE-4897-A2E1-8C6E79B6E4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852FCC-910C-49A6-B942-4B56FC9129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AD8F2-6F78-45C1-9969-0E1CFB41B735}" type="datetimeFigureOut">
              <a:rPr lang="en-IN" smtClean="0"/>
              <a:t>05-10-2020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DA524E-D14B-4AD5-8E36-851E906EED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389E9B-0A62-4C2C-B0B2-8C37DA2DCF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3ACB8-D157-425B-A10C-6F694AB8E0A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1292846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60754B-DD6A-4D35-9774-EDB573CBBB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DD59EED-0A1C-405E-A389-3B8A140907B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AF3EED-3B91-488F-A3CF-B895058A52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AD8F2-6F78-45C1-9969-0E1CFB41B735}" type="datetimeFigureOut">
              <a:rPr lang="en-IN" smtClean="0"/>
              <a:t>05-10-2020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720C12-6DA8-4243-A842-2595807C82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124B21-71F7-439C-9A59-0EA504F88B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3ACB8-D157-425B-A10C-6F694AB8E0A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542984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9C7DEC4-3949-4B1B-8259-D2B56077172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9988799-F900-4548-9028-2499F89181F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637FF8-4A85-42B0-BC49-326E77FD25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AD8F2-6F78-45C1-9969-0E1CFB41B735}" type="datetimeFigureOut">
              <a:rPr lang="en-IN" smtClean="0"/>
              <a:t>05-10-2020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8AC99A-3FE0-46E4-AE42-67B6EF74AA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186789-B127-4FFC-8D56-BE4B259309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3ACB8-D157-425B-A10C-6F694AB8E0A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176574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0D8ACD-2A20-4636-A7F5-B8E0E8A097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15F644-BEA1-4AA2-9D20-D61081ED77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5388AB-B3DF-48E9-9387-F3A2D34F27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AD8F2-6F78-45C1-9969-0E1CFB41B735}" type="datetimeFigureOut">
              <a:rPr lang="en-IN" smtClean="0"/>
              <a:t>05-10-2020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1F72DF-3CA8-42A4-B65D-5ADBDBD5CD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9751A7-D1AB-49FF-BE5E-CC44FE2CAC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3ACB8-D157-425B-A10C-6F694AB8E0A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478944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A3FED8-DE15-4083-B7AF-E1ECC630B8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E37025-45E8-42C6-93DA-F78420F328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0FD9DB-DCBD-4B3F-A7D6-B32FDA93E4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AD8F2-6F78-45C1-9969-0E1CFB41B735}" type="datetimeFigureOut">
              <a:rPr lang="en-IN" smtClean="0"/>
              <a:t>05-10-2020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93A917-5F60-40E5-9D58-208E9B0193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06E9DB-DAE3-476B-9BCD-3B90CE6488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3ACB8-D157-425B-A10C-6F694AB8E0A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8338391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470866-C299-4054-86D4-B480CBCC10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2AF8D9-3123-4ED9-BA66-28922AAB3FA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0AA22DD-3388-46F8-A99B-104E34C0A47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E74830-1168-458E-9E5E-1EE5A0C765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AD8F2-6F78-45C1-9969-0E1CFB41B735}" type="datetimeFigureOut">
              <a:rPr lang="en-IN" smtClean="0"/>
              <a:t>05-10-2020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844EB4-BDC1-4F8A-960F-C3DF3ADB16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170DC6-DB53-4EDF-85DE-59D1F55B1B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3ACB8-D157-425B-A10C-6F694AB8E0A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2206318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76A72-0E47-43B5-86F0-F1D6067DF4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F859AE-7B66-4492-809F-7A2B013D66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556F3B-7F13-4321-8FBA-93F797C7A24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F3D500F-56DA-4DA4-BA6D-75967B5627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58C7743-85FE-4FE7-A4DA-80FF556EF31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48F7A50-D7EA-4675-A427-74E51AF12B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AD8F2-6F78-45C1-9969-0E1CFB41B735}" type="datetimeFigureOut">
              <a:rPr lang="en-IN" smtClean="0"/>
              <a:t>05-10-2020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564A8DE-BFB5-4EB3-8870-33AF09D3B9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CFF9C44-83FA-4CFC-8CFD-77F7337958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3ACB8-D157-425B-A10C-6F694AB8E0A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9439912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7DE22F-04D0-44FF-8175-D60C8806E1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A1A55F5-DCFA-410A-B111-2612244A59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AD8F2-6F78-45C1-9969-0E1CFB41B735}" type="datetimeFigureOut">
              <a:rPr lang="en-IN" smtClean="0"/>
              <a:t>05-10-2020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7A0E2B2-C5E8-43BE-8468-B0710EE762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0FC16A1-CF81-4C64-804D-F71D627FFE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3ACB8-D157-425B-A10C-6F694AB8E0A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2533084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7C79663-A11A-4357-8A87-573B981A1A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AD8F2-6F78-45C1-9969-0E1CFB41B735}" type="datetimeFigureOut">
              <a:rPr lang="en-IN" smtClean="0"/>
              <a:t>05-10-2020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7015B28-B222-43FC-A9F2-16A399A179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E4D223-DE7C-4A10-9710-705AC9DD42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3ACB8-D157-425B-A10C-6F694AB8E0A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6586425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D7869-344E-414E-9669-F70676C279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BD8FFF-EA43-4999-832A-B23B350F4C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2679BB4-1E21-4DFE-8CC2-FD9592DE468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15103E9-5F88-4020-A48B-B21642862D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AD8F2-6F78-45C1-9969-0E1CFB41B735}" type="datetimeFigureOut">
              <a:rPr lang="en-IN" smtClean="0"/>
              <a:t>05-10-2020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A31AB7E-3EC4-433E-B76E-84439859B9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5F9D38-7381-4AC5-B6EA-3E2CAE2676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3ACB8-D157-425B-A10C-6F694AB8E0A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1738002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B6B68F-95D4-42F1-B0F4-E10391D45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3762F40-000A-4B93-931F-1A77A5147BD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6BE530D-E519-4527-B7B4-95EEA32EC02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7976E8B-97D1-4616-96EE-49AF15BEDB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AD8F2-6F78-45C1-9969-0E1CFB41B735}" type="datetimeFigureOut">
              <a:rPr lang="en-IN" smtClean="0"/>
              <a:t>05-10-2020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309D1F1-4943-4874-8C63-53B11BC23F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EEF3C3-9B41-420C-BAC7-710CDEF957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3ACB8-D157-425B-A10C-6F694AB8E0A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600104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5196F25-9D78-4785-AA8F-FE2F7E0423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6A8A403-A7B6-44B8-878D-3D7373B09E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F83CF2-B382-4E16-BE5B-2BC056E12A6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BAD8F2-6F78-45C1-9969-0E1CFB41B735}" type="datetimeFigureOut">
              <a:rPr lang="en-IN" smtClean="0"/>
              <a:t>05-10-2020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27DF9-5F5D-4422-BFEA-A79CA3288D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7FBC71-E7B5-4B99-8FF1-02D9F19D0C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13ACB8-D157-425B-A10C-6F694AB8E0A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6750654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869186B-66D6-4FC7-A5C0-BA5D753696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84303" y="521486"/>
            <a:ext cx="9164714" cy="5417676"/>
          </a:xfrm>
          <a:ln w="38100">
            <a:solidFill>
              <a:schemeClr val="tx1"/>
            </a:solidFill>
          </a:ln>
        </p:spPr>
        <p:txBody>
          <a:bodyPr/>
          <a:lstStyle/>
          <a:p>
            <a:endParaRPr lang="hi-IN" dirty="0"/>
          </a:p>
          <a:p>
            <a:endParaRPr lang="hi-IN" dirty="0"/>
          </a:p>
          <a:p>
            <a:endParaRPr lang="hi-IN" dirty="0"/>
          </a:p>
          <a:p>
            <a:endParaRPr lang="hi-IN" dirty="0"/>
          </a:p>
          <a:p>
            <a:endParaRPr lang="en-I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35D525B0-AA23-4D5B-959C-0413090E06F9}"/>
                  </a:ext>
                </a:extLst>
              </p:cNvPr>
              <p:cNvSpPr txBox="1"/>
              <p:nvPr/>
            </p:nvSpPr>
            <p:spPr>
              <a:xfrm>
                <a:off x="2027752" y="800363"/>
                <a:ext cx="7537141" cy="6878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hi-IN" sz="1600" dirty="0"/>
                  <a:t>दादाजी ने अपनी ज़मीन का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hi-IN" sz="16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hi-IN" sz="16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hi-IN" sz="1600" dirty="0"/>
                  <a:t> हिस्सा गट्टू को दिया और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hi-IN" sz="16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hi-IN" sz="1600" dirty="0"/>
                  <a:t> हिस्सा मुन्नू को दिया I गट्टू और मुन्नू को मिलाकर कुल कितना हिस्सा मिला? </a:t>
                </a:r>
                <a:endParaRPr lang="en-IN" sz="1600" dirty="0"/>
              </a:p>
            </p:txBody>
          </p:sp>
        </mc:Choice>
        <mc:Fallback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35D525B0-AA23-4D5B-959C-0413090E06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27752" y="800363"/>
                <a:ext cx="7537141" cy="687881"/>
              </a:xfrm>
              <a:prstGeom prst="rect">
                <a:avLst/>
              </a:prstGeom>
              <a:blipFill>
                <a:blip r:embed="rId2"/>
                <a:stretch>
                  <a:fillRect l="-485" b="-10619"/>
                </a:stretch>
              </a:blipFill>
            </p:spPr>
            <p:txBody>
              <a:bodyPr/>
              <a:lstStyle/>
              <a:p>
                <a:r>
                  <a:rPr lang="en-IN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4">
            <a:extLst>
              <a:ext uri="{FF2B5EF4-FFF2-40B4-BE49-F238E27FC236}">
                <a16:creationId xmlns:a16="http://schemas.microsoft.com/office/drawing/2014/main" id="{E9D4D9FA-B6ED-40F8-B8FD-9D041E0C23F3}"/>
              </a:ext>
            </a:extLst>
          </p:cNvPr>
          <p:cNvSpPr txBox="1"/>
          <p:nvPr/>
        </p:nvSpPr>
        <p:spPr>
          <a:xfrm>
            <a:off x="2020354" y="1774515"/>
            <a:ext cx="33202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i-IN" sz="1600" dirty="0"/>
              <a:t>क्या जानकारी दी गयी है?</a:t>
            </a:r>
            <a:endParaRPr lang="en-IN" sz="16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3E4ADE2-4711-4B73-8DC8-3F612BB11B8B}"/>
              </a:ext>
            </a:extLst>
          </p:cNvPr>
          <p:cNvSpPr txBox="1"/>
          <p:nvPr/>
        </p:nvSpPr>
        <p:spPr>
          <a:xfrm>
            <a:off x="2076631" y="2873683"/>
            <a:ext cx="24058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i-IN" sz="1600" dirty="0"/>
              <a:t>क्या पूछा गया है?</a:t>
            </a:r>
            <a:endParaRPr lang="en-IN" sz="1600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2CF96E5F-E423-4E80-B412-4CC78A0D5539}"/>
              </a:ext>
            </a:extLst>
          </p:cNvPr>
          <p:cNvSpPr txBox="1">
            <a:spLocks/>
          </p:cNvSpPr>
          <p:nvPr/>
        </p:nvSpPr>
        <p:spPr>
          <a:xfrm>
            <a:off x="2076630" y="2079020"/>
            <a:ext cx="7325557" cy="364790"/>
          </a:xfrm>
          <a:prstGeom prst="rect">
            <a:avLst/>
          </a:prstGeom>
          <a:ln w="19050">
            <a:solidFill>
              <a:srgbClr val="FF0000"/>
            </a:solidFill>
          </a:ln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hi-IN">
              <a:solidFill>
                <a:srgbClr val="FF0000"/>
              </a:solidFill>
            </a:endParaRPr>
          </a:p>
          <a:p>
            <a:endParaRPr lang="hi-IN">
              <a:solidFill>
                <a:srgbClr val="FF0000"/>
              </a:solidFill>
            </a:endParaRPr>
          </a:p>
          <a:p>
            <a:endParaRPr lang="hi-IN">
              <a:solidFill>
                <a:srgbClr val="FF0000"/>
              </a:solidFill>
            </a:endParaRPr>
          </a:p>
          <a:p>
            <a:endParaRPr lang="hi-IN">
              <a:solidFill>
                <a:srgbClr val="FF0000"/>
              </a:solidFill>
            </a:endParaRPr>
          </a:p>
          <a:p>
            <a:endParaRPr lang="en-IN" dirty="0">
              <a:solidFill>
                <a:srgbClr val="FF0000"/>
              </a:solidFill>
            </a:endParaRP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7BA3F57E-8BAE-44F3-AAA2-C8547C12AABF}"/>
              </a:ext>
            </a:extLst>
          </p:cNvPr>
          <p:cNvSpPr txBox="1">
            <a:spLocks/>
          </p:cNvSpPr>
          <p:nvPr/>
        </p:nvSpPr>
        <p:spPr>
          <a:xfrm>
            <a:off x="2076630" y="2508893"/>
            <a:ext cx="7325557" cy="364790"/>
          </a:xfrm>
          <a:prstGeom prst="rect">
            <a:avLst/>
          </a:prstGeom>
          <a:ln w="19050">
            <a:solidFill>
              <a:srgbClr val="FF0000"/>
            </a:solidFill>
          </a:ln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hi-IN" dirty="0">
              <a:solidFill>
                <a:srgbClr val="FF0000"/>
              </a:solidFill>
            </a:endParaRPr>
          </a:p>
          <a:p>
            <a:endParaRPr lang="hi-IN" dirty="0">
              <a:solidFill>
                <a:srgbClr val="FF0000"/>
              </a:solidFill>
            </a:endParaRPr>
          </a:p>
          <a:p>
            <a:endParaRPr lang="hi-IN" dirty="0">
              <a:solidFill>
                <a:srgbClr val="FF0000"/>
              </a:solidFill>
            </a:endParaRPr>
          </a:p>
          <a:p>
            <a:endParaRPr lang="hi-IN" dirty="0">
              <a:solidFill>
                <a:srgbClr val="FF0000"/>
              </a:solidFill>
            </a:endParaRPr>
          </a:p>
          <a:p>
            <a:endParaRPr lang="en-IN" dirty="0">
              <a:solidFill>
                <a:srgbClr val="FF0000"/>
              </a:solidFill>
            </a:endParaRP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5C056EF4-BF78-4700-A3BF-BCC6C3506DC2}"/>
              </a:ext>
            </a:extLst>
          </p:cNvPr>
          <p:cNvSpPr txBox="1">
            <a:spLocks/>
          </p:cNvSpPr>
          <p:nvPr/>
        </p:nvSpPr>
        <p:spPr>
          <a:xfrm>
            <a:off x="2076631" y="3240743"/>
            <a:ext cx="7325557" cy="364790"/>
          </a:xfrm>
          <a:prstGeom prst="rect">
            <a:avLst/>
          </a:prstGeom>
          <a:ln w="19050">
            <a:solidFill>
              <a:srgbClr val="FF0000"/>
            </a:solidFill>
          </a:ln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hi-IN" dirty="0">
              <a:solidFill>
                <a:srgbClr val="FF0000"/>
              </a:solidFill>
            </a:endParaRPr>
          </a:p>
          <a:p>
            <a:endParaRPr lang="hi-IN" dirty="0">
              <a:solidFill>
                <a:srgbClr val="FF0000"/>
              </a:solidFill>
            </a:endParaRPr>
          </a:p>
          <a:p>
            <a:endParaRPr lang="hi-IN" dirty="0">
              <a:solidFill>
                <a:srgbClr val="FF0000"/>
              </a:solidFill>
            </a:endParaRPr>
          </a:p>
          <a:p>
            <a:endParaRPr lang="hi-IN" dirty="0">
              <a:solidFill>
                <a:srgbClr val="FF0000"/>
              </a:solidFill>
            </a:endParaRPr>
          </a:p>
          <a:p>
            <a:endParaRPr lang="en-IN" dirty="0">
              <a:solidFill>
                <a:srgbClr val="FF000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886B952-E6CB-4FD1-B1C9-4A334CA4348D}"/>
              </a:ext>
            </a:extLst>
          </p:cNvPr>
          <p:cNvSpPr txBox="1"/>
          <p:nvPr/>
        </p:nvSpPr>
        <p:spPr>
          <a:xfrm>
            <a:off x="2020354" y="4054467"/>
            <a:ext cx="53362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i-IN" sz="1600" dirty="0"/>
              <a:t>गट्टू को</a:t>
            </a:r>
            <a:r>
              <a:rPr lang="en-US" sz="1600" dirty="0"/>
              <a:t> </a:t>
            </a:r>
            <a:r>
              <a:rPr lang="hi-IN" sz="1600" dirty="0"/>
              <a:t>मिला हुआ</a:t>
            </a:r>
            <a:r>
              <a:rPr lang="en-US" sz="1600" dirty="0"/>
              <a:t> </a:t>
            </a:r>
            <a:r>
              <a:rPr lang="hi-IN" sz="1600" dirty="0"/>
              <a:t>हिस्सा </a:t>
            </a:r>
            <a:r>
              <a:rPr lang="en-US" sz="1600" dirty="0"/>
              <a:t> = </a:t>
            </a:r>
            <a:r>
              <a:rPr lang="hi-IN" sz="1600" dirty="0"/>
              <a:t>  </a:t>
            </a:r>
            <a:endParaRPr lang="en-IN" sz="1600" dirty="0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7B6D675B-0303-4E82-9848-AAEF03BAC754}"/>
              </a:ext>
            </a:extLst>
          </p:cNvPr>
          <p:cNvGrpSpPr/>
          <p:nvPr/>
        </p:nvGrpSpPr>
        <p:grpSpPr>
          <a:xfrm>
            <a:off x="8372381" y="5085160"/>
            <a:ext cx="1742986" cy="470644"/>
            <a:chOff x="8372381" y="5085160"/>
            <a:chExt cx="1742986" cy="470644"/>
          </a:xfrm>
        </p:grpSpPr>
        <p:sp>
          <p:nvSpPr>
            <p:cNvPr id="23" name="Subtitle 2">
              <a:extLst>
                <a:ext uri="{FF2B5EF4-FFF2-40B4-BE49-F238E27FC236}">
                  <a16:creationId xmlns:a16="http://schemas.microsoft.com/office/drawing/2014/main" id="{ABB7E40F-8F16-45DF-AFE0-168133F74C8E}"/>
                </a:ext>
              </a:extLst>
            </p:cNvPr>
            <p:cNvSpPr txBox="1">
              <a:spLocks/>
            </p:cNvSpPr>
            <p:nvPr/>
          </p:nvSpPr>
          <p:spPr>
            <a:xfrm>
              <a:off x="8372381" y="5085160"/>
              <a:ext cx="1742986" cy="470644"/>
            </a:xfrm>
            <a:prstGeom prst="rect">
              <a:avLst/>
            </a:prstGeom>
            <a:ln w="19050">
              <a:solidFill>
                <a:srgbClr val="FF0000"/>
              </a:solidFill>
            </a:ln>
          </p:spPr>
          <p:txBody>
            <a:bodyPr vert="horz" lIns="91440" tIns="45720" rIns="91440" bIns="45720" rtlCol="0">
              <a:norm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hi-IN" dirty="0">
                <a:solidFill>
                  <a:srgbClr val="FF0000"/>
                </a:solidFill>
              </a:endParaRPr>
            </a:p>
            <a:p>
              <a:endParaRPr lang="hi-IN" dirty="0">
                <a:solidFill>
                  <a:srgbClr val="FF0000"/>
                </a:solidFill>
              </a:endParaRPr>
            </a:p>
            <a:p>
              <a:endParaRPr lang="hi-IN" dirty="0">
                <a:solidFill>
                  <a:srgbClr val="FF0000"/>
                </a:solidFill>
              </a:endParaRPr>
            </a:p>
            <a:p>
              <a:endParaRPr lang="hi-IN" dirty="0">
                <a:solidFill>
                  <a:srgbClr val="FF0000"/>
                </a:solidFill>
              </a:endParaRPr>
            </a:p>
            <a:p>
              <a:endParaRPr lang="en-IN" dirty="0">
                <a:solidFill>
                  <a:srgbClr val="FF0000"/>
                </a:solidFill>
              </a:endParaRPr>
            </a:p>
          </p:txBody>
        </p:sp>
        <p:sp>
          <p:nvSpPr>
            <p:cNvPr id="24" name="Arrow: Right 23">
              <a:extLst>
                <a:ext uri="{FF2B5EF4-FFF2-40B4-BE49-F238E27FC236}">
                  <a16:creationId xmlns:a16="http://schemas.microsoft.com/office/drawing/2014/main" id="{632DCB02-120E-404B-8FF6-187E58F21F12}"/>
                </a:ext>
              </a:extLst>
            </p:cNvPr>
            <p:cNvSpPr/>
            <p:nvPr/>
          </p:nvSpPr>
          <p:spPr>
            <a:xfrm>
              <a:off x="8684581" y="5197683"/>
              <a:ext cx="994299" cy="264713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A16ECCFB-5ED0-477A-A7E5-1B352F89B143}"/>
              </a:ext>
            </a:extLst>
          </p:cNvPr>
          <p:cNvSpPr txBox="1"/>
          <p:nvPr/>
        </p:nvSpPr>
        <p:spPr>
          <a:xfrm>
            <a:off x="4720760" y="3784010"/>
            <a:ext cx="408372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highlight>
                  <a:srgbClr val="FFFF00"/>
                </a:highlight>
              </a:rPr>
              <a:t> 1</a:t>
            </a:r>
            <a:endParaRPr lang="en-IN" dirty="0">
              <a:highlight>
                <a:srgbClr val="FFFF00"/>
              </a:highlight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24E9C102-EE5D-4ADD-AD75-DC8E7BF8186E}"/>
              </a:ext>
            </a:extLst>
          </p:cNvPr>
          <p:cNvCxnSpPr>
            <a:cxnSpLocks/>
          </p:cNvCxnSpPr>
          <p:nvPr/>
        </p:nvCxnSpPr>
        <p:spPr>
          <a:xfrm flipV="1">
            <a:off x="4699600" y="4220023"/>
            <a:ext cx="408372" cy="509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5748C098-A354-49D5-B91B-039A2013DDE5}"/>
              </a:ext>
            </a:extLst>
          </p:cNvPr>
          <p:cNvSpPr txBox="1"/>
          <p:nvPr/>
        </p:nvSpPr>
        <p:spPr>
          <a:xfrm>
            <a:off x="4720759" y="4286681"/>
            <a:ext cx="408373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 </a:t>
            </a:r>
            <a:r>
              <a:rPr lang="en-US" dirty="0">
                <a:highlight>
                  <a:srgbClr val="FFFF00"/>
                </a:highlight>
              </a:rPr>
              <a:t>5</a:t>
            </a:r>
            <a:endParaRPr lang="en-IN" dirty="0">
              <a:highlight>
                <a:srgbClr val="FFFF00"/>
              </a:highlight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5EED1AC-468F-4076-9EDB-4CD0CB7EB69E}"/>
              </a:ext>
            </a:extLst>
          </p:cNvPr>
          <p:cNvSpPr txBox="1"/>
          <p:nvPr/>
        </p:nvSpPr>
        <p:spPr>
          <a:xfrm>
            <a:off x="5502725" y="4002308"/>
            <a:ext cx="36501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i-IN" sz="1600" dirty="0"/>
              <a:t> मुन्नू को</a:t>
            </a:r>
            <a:r>
              <a:rPr lang="en-US" sz="1600" dirty="0"/>
              <a:t> </a:t>
            </a:r>
            <a:r>
              <a:rPr lang="hi-IN" sz="1600" dirty="0"/>
              <a:t>मिला हुआ</a:t>
            </a:r>
            <a:r>
              <a:rPr lang="en-US" sz="1600" dirty="0"/>
              <a:t> </a:t>
            </a:r>
            <a:r>
              <a:rPr lang="hi-IN" sz="1600" dirty="0"/>
              <a:t>हिस्सा</a:t>
            </a:r>
            <a:r>
              <a:rPr lang="en-US" sz="1600" dirty="0"/>
              <a:t>  = </a:t>
            </a:r>
            <a:r>
              <a:rPr lang="hi-IN" sz="1600" dirty="0"/>
              <a:t>  </a:t>
            </a:r>
            <a:endParaRPr lang="en-IN" sz="16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624302D-FD5E-4FCC-8C2B-77C7A97311F0}"/>
              </a:ext>
            </a:extLst>
          </p:cNvPr>
          <p:cNvSpPr txBox="1"/>
          <p:nvPr/>
        </p:nvSpPr>
        <p:spPr>
          <a:xfrm>
            <a:off x="8203677" y="3757886"/>
            <a:ext cx="408372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 </a:t>
            </a:r>
            <a:r>
              <a:rPr lang="en-US" dirty="0">
                <a:highlight>
                  <a:srgbClr val="FFFF00"/>
                </a:highlight>
              </a:rPr>
              <a:t>3</a:t>
            </a:r>
            <a:endParaRPr lang="en-IN" dirty="0">
              <a:highlight>
                <a:srgbClr val="FFFF00"/>
              </a:highlight>
            </a:endParaRP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C776D319-F288-4196-86B8-F6BFFE2AA74C}"/>
              </a:ext>
            </a:extLst>
          </p:cNvPr>
          <p:cNvCxnSpPr>
            <a:cxnSpLocks/>
          </p:cNvCxnSpPr>
          <p:nvPr/>
        </p:nvCxnSpPr>
        <p:spPr>
          <a:xfrm flipV="1">
            <a:off x="8203677" y="4180756"/>
            <a:ext cx="408372" cy="509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75F13B68-D876-4F64-BC6F-FB1515B813B7}"/>
              </a:ext>
            </a:extLst>
          </p:cNvPr>
          <p:cNvSpPr txBox="1"/>
          <p:nvPr/>
        </p:nvSpPr>
        <p:spPr>
          <a:xfrm>
            <a:off x="8203678" y="4239384"/>
            <a:ext cx="408372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 </a:t>
            </a:r>
            <a:r>
              <a:rPr lang="en-US" dirty="0">
                <a:highlight>
                  <a:srgbClr val="FFFF00"/>
                </a:highlight>
              </a:rPr>
              <a:t>5</a:t>
            </a:r>
            <a:endParaRPr lang="en-IN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4591178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>
            <a:extLst>
              <a:ext uri="{FF2B5EF4-FFF2-40B4-BE49-F238E27FC236}">
                <a16:creationId xmlns:a16="http://schemas.microsoft.com/office/drawing/2014/main" id="{6C0A2E3C-64FD-4BCA-AB30-8BFB32C0D563}"/>
              </a:ext>
            </a:extLst>
          </p:cNvPr>
          <p:cNvSpPr txBox="1">
            <a:spLocks/>
          </p:cNvSpPr>
          <p:nvPr/>
        </p:nvSpPr>
        <p:spPr>
          <a:xfrm>
            <a:off x="1284303" y="521486"/>
            <a:ext cx="8775647" cy="5116304"/>
          </a:xfrm>
          <a:prstGeom prst="rect">
            <a:avLst/>
          </a:prstGeom>
          <a:ln w="38100">
            <a:solidFill>
              <a:schemeClr val="tx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hi-IN"/>
          </a:p>
          <a:p>
            <a:endParaRPr lang="hi-IN"/>
          </a:p>
          <a:p>
            <a:endParaRPr lang="hi-IN"/>
          </a:p>
          <a:p>
            <a:endParaRPr lang="hi-IN"/>
          </a:p>
          <a:p>
            <a:endParaRPr lang="en-IN" dirty="0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7D36E930-DB4C-499D-900D-727C000C21CB}"/>
              </a:ext>
            </a:extLst>
          </p:cNvPr>
          <p:cNvSpPr txBox="1"/>
          <p:nvPr/>
        </p:nvSpPr>
        <p:spPr>
          <a:xfrm>
            <a:off x="1912431" y="3068762"/>
            <a:ext cx="75193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i-IN" sz="1600" dirty="0"/>
              <a:t>गट्टू और मुन्नू को </a:t>
            </a:r>
            <a:endParaRPr lang="en-US" sz="1600" dirty="0"/>
          </a:p>
          <a:p>
            <a:r>
              <a:rPr lang="hi-IN" sz="1600" dirty="0"/>
              <a:t>मिला हुआ कुल हिस्सा  =             </a:t>
            </a:r>
            <a:r>
              <a:rPr lang="hi-IN" sz="1600" b="1" dirty="0">
                <a:highlight>
                  <a:srgbClr val="FFFF00"/>
                </a:highlight>
              </a:rPr>
              <a:t>+</a:t>
            </a:r>
            <a:r>
              <a:rPr lang="hi-IN" sz="1600" b="1" dirty="0"/>
              <a:t> </a:t>
            </a:r>
            <a:r>
              <a:rPr lang="hi-IN" sz="1600" dirty="0"/>
              <a:t>          =</a:t>
            </a:r>
            <a:r>
              <a:rPr lang="en-US" sz="1600" dirty="0"/>
              <a:t>                  </a:t>
            </a:r>
            <a:endParaRPr lang="en-IN" sz="16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5F11AF6B-6215-45ED-9FF4-E9C252CCF9D9}"/>
              </a:ext>
            </a:extLst>
          </p:cNvPr>
          <p:cNvSpPr txBox="1"/>
          <p:nvPr/>
        </p:nvSpPr>
        <p:spPr>
          <a:xfrm>
            <a:off x="1822074" y="4498628"/>
            <a:ext cx="765255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i-IN" sz="1600" b="1" dirty="0"/>
              <a:t>उत्तर</a:t>
            </a:r>
            <a:r>
              <a:rPr lang="hi-IN" sz="1600" dirty="0"/>
              <a:t> : - गट्टू और मुन्नू को मिलाकर ज़मीन का कुल </a:t>
            </a:r>
            <a:r>
              <a:rPr lang="en-US" sz="1600" dirty="0"/>
              <a:t> </a:t>
            </a:r>
            <a:r>
              <a:rPr lang="hi-IN" sz="1600" dirty="0"/>
              <a:t>     </a:t>
            </a:r>
            <a:r>
              <a:rPr lang="en-US" sz="1600" dirty="0"/>
              <a:t>  </a:t>
            </a:r>
            <a:r>
              <a:rPr lang="hi-IN" sz="1600" dirty="0"/>
              <a:t>हिस्सा</a:t>
            </a:r>
            <a:r>
              <a:rPr lang="en-US" sz="1600" dirty="0"/>
              <a:t> </a:t>
            </a:r>
            <a:r>
              <a:rPr lang="hi-IN" sz="1600" dirty="0"/>
              <a:t>मिलाI</a:t>
            </a:r>
          </a:p>
          <a:p>
            <a:endParaRPr lang="hi-IN" sz="1600" b="1" dirty="0"/>
          </a:p>
          <a:p>
            <a:r>
              <a:rPr lang="hi-IN" sz="1600" b="1" dirty="0"/>
              <a:t>     </a:t>
            </a:r>
          </a:p>
          <a:p>
            <a:r>
              <a:rPr lang="hi-IN" sz="1600" b="1" dirty="0"/>
              <a:t>        </a:t>
            </a:r>
            <a:endParaRPr lang="en-IN" sz="1600" b="1" dirty="0"/>
          </a:p>
        </p:txBody>
      </p:sp>
      <p:sp>
        <p:nvSpPr>
          <p:cNvPr id="57" name="Subtitle 2">
            <a:extLst>
              <a:ext uri="{FF2B5EF4-FFF2-40B4-BE49-F238E27FC236}">
                <a16:creationId xmlns:a16="http://schemas.microsoft.com/office/drawing/2014/main" id="{6C666EF4-B488-4874-9A4A-9DDB692116EF}"/>
              </a:ext>
            </a:extLst>
          </p:cNvPr>
          <p:cNvSpPr txBox="1">
            <a:spLocks/>
          </p:cNvSpPr>
          <p:nvPr/>
        </p:nvSpPr>
        <p:spPr>
          <a:xfrm>
            <a:off x="2014484" y="2128745"/>
            <a:ext cx="604423" cy="401367"/>
          </a:xfrm>
          <a:prstGeom prst="rect">
            <a:avLst/>
          </a:prstGeom>
          <a:ln w="19050">
            <a:solidFill>
              <a:srgbClr val="FF0000"/>
            </a:solidFill>
          </a:ln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i-IN" dirty="0">
                <a:highlight>
                  <a:srgbClr val="FFFF00"/>
                </a:highlight>
              </a:rPr>
              <a:t>+</a:t>
            </a:r>
          </a:p>
          <a:p>
            <a:endParaRPr lang="hi-IN" dirty="0">
              <a:solidFill>
                <a:srgbClr val="FF0000"/>
              </a:solidFill>
            </a:endParaRPr>
          </a:p>
          <a:p>
            <a:endParaRPr lang="hi-IN" dirty="0">
              <a:solidFill>
                <a:srgbClr val="FF0000"/>
              </a:solidFill>
            </a:endParaRPr>
          </a:p>
          <a:p>
            <a:endParaRPr lang="hi-IN" dirty="0">
              <a:solidFill>
                <a:srgbClr val="FF0000"/>
              </a:solidFill>
            </a:endParaRPr>
          </a:p>
          <a:p>
            <a:endParaRPr lang="en-IN" dirty="0">
              <a:solidFill>
                <a:srgbClr val="FF0000"/>
              </a:solidFill>
            </a:endParaRPr>
          </a:p>
        </p:txBody>
      </p:sp>
      <p:sp>
        <p:nvSpPr>
          <p:cNvPr id="59" name="Subtitle 2">
            <a:extLst>
              <a:ext uri="{FF2B5EF4-FFF2-40B4-BE49-F238E27FC236}">
                <a16:creationId xmlns:a16="http://schemas.microsoft.com/office/drawing/2014/main" id="{17ED947A-4C25-43BE-9965-922C1D3FACB0}"/>
              </a:ext>
            </a:extLst>
          </p:cNvPr>
          <p:cNvSpPr txBox="1">
            <a:spLocks/>
          </p:cNvSpPr>
          <p:nvPr/>
        </p:nvSpPr>
        <p:spPr>
          <a:xfrm>
            <a:off x="2970318" y="2128746"/>
            <a:ext cx="591264" cy="399988"/>
          </a:xfrm>
          <a:prstGeom prst="rect">
            <a:avLst/>
          </a:prstGeom>
          <a:ln w="19050">
            <a:solidFill>
              <a:srgbClr val="FF0000"/>
            </a:solidFill>
          </a:ln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i-IN" dirty="0">
                <a:solidFill>
                  <a:srgbClr val="FF0000"/>
                </a:solidFill>
              </a:rPr>
              <a:t>-</a:t>
            </a:r>
          </a:p>
          <a:p>
            <a:endParaRPr lang="hi-IN" dirty="0">
              <a:solidFill>
                <a:srgbClr val="FF0000"/>
              </a:solidFill>
            </a:endParaRPr>
          </a:p>
          <a:p>
            <a:endParaRPr lang="hi-IN" dirty="0">
              <a:solidFill>
                <a:srgbClr val="FF0000"/>
              </a:solidFill>
            </a:endParaRPr>
          </a:p>
          <a:p>
            <a:endParaRPr lang="hi-IN" dirty="0">
              <a:solidFill>
                <a:srgbClr val="FF0000"/>
              </a:solidFill>
            </a:endParaRPr>
          </a:p>
          <a:p>
            <a:endParaRPr lang="en-IN" dirty="0">
              <a:solidFill>
                <a:srgbClr val="FF0000"/>
              </a:solidFill>
            </a:endParaRPr>
          </a:p>
        </p:txBody>
      </p:sp>
      <p:sp>
        <p:nvSpPr>
          <p:cNvPr id="63" name="Subtitle 2">
            <a:extLst>
              <a:ext uri="{FF2B5EF4-FFF2-40B4-BE49-F238E27FC236}">
                <a16:creationId xmlns:a16="http://schemas.microsoft.com/office/drawing/2014/main" id="{33722287-2030-47BA-835E-C7478435C5EF}"/>
              </a:ext>
            </a:extLst>
          </p:cNvPr>
          <p:cNvSpPr txBox="1">
            <a:spLocks/>
          </p:cNvSpPr>
          <p:nvPr/>
        </p:nvSpPr>
        <p:spPr>
          <a:xfrm>
            <a:off x="3912832" y="2137496"/>
            <a:ext cx="591264" cy="399988"/>
          </a:xfrm>
          <a:prstGeom prst="rect">
            <a:avLst/>
          </a:prstGeom>
          <a:ln w="19050">
            <a:solidFill>
              <a:srgbClr val="FF0000"/>
            </a:solidFill>
          </a:ln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rgbClr val="FF0000"/>
                </a:solidFill>
              </a:rPr>
              <a:t>x</a:t>
            </a:r>
            <a:endParaRPr lang="hi-IN" dirty="0">
              <a:solidFill>
                <a:srgbClr val="FF0000"/>
              </a:solidFill>
            </a:endParaRPr>
          </a:p>
          <a:p>
            <a:endParaRPr lang="hi-IN" dirty="0">
              <a:solidFill>
                <a:srgbClr val="FF0000"/>
              </a:solidFill>
            </a:endParaRPr>
          </a:p>
          <a:p>
            <a:endParaRPr lang="hi-IN" dirty="0">
              <a:solidFill>
                <a:srgbClr val="FF0000"/>
              </a:solidFill>
            </a:endParaRPr>
          </a:p>
          <a:p>
            <a:endParaRPr lang="hi-IN" dirty="0">
              <a:solidFill>
                <a:srgbClr val="FF0000"/>
              </a:solidFill>
            </a:endParaRPr>
          </a:p>
          <a:p>
            <a:endParaRPr lang="en-IN" dirty="0">
              <a:solidFill>
                <a:srgbClr val="FF000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C6AE1AC-F5F1-4F8E-BDBB-487D87066BEF}"/>
              </a:ext>
            </a:extLst>
          </p:cNvPr>
          <p:cNvSpPr txBox="1"/>
          <p:nvPr/>
        </p:nvSpPr>
        <p:spPr>
          <a:xfrm>
            <a:off x="1858292" y="1125018"/>
            <a:ext cx="75193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i-IN" sz="1600" dirty="0"/>
              <a:t>गट्टू और मुन्नू को मिलाकर ज़मीन का कुल कितना हिस्सा मिला, यह पता करने के लिए कौनसी गणितीय संक्रिया का प्रयोग करोगे?</a:t>
            </a:r>
            <a:endParaRPr lang="en-IN" sz="1600" dirty="0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F3B5314F-5CF8-448B-B55D-6264AAB320CD}"/>
              </a:ext>
            </a:extLst>
          </p:cNvPr>
          <p:cNvSpPr txBox="1"/>
          <p:nvPr/>
        </p:nvSpPr>
        <p:spPr>
          <a:xfrm>
            <a:off x="4742407" y="2999434"/>
            <a:ext cx="408372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highlight>
                  <a:srgbClr val="FFFF00"/>
                </a:highlight>
              </a:rPr>
              <a:t> 1</a:t>
            </a:r>
            <a:endParaRPr lang="en-IN" dirty="0">
              <a:highlight>
                <a:srgbClr val="FFFF00"/>
              </a:highlight>
            </a:endParaRP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B0B199AD-8BDD-479D-B76F-844E1477D5A7}"/>
              </a:ext>
            </a:extLst>
          </p:cNvPr>
          <p:cNvCxnSpPr>
            <a:cxnSpLocks/>
          </p:cNvCxnSpPr>
          <p:nvPr/>
        </p:nvCxnSpPr>
        <p:spPr>
          <a:xfrm flipV="1">
            <a:off x="4714376" y="3421946"/>
            <a:ext cx="408372" cy="509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>
            <a:extLst>
              <a:ext uri="{FF2B5EF4-FFF2-40B4-BE49-F238E27FC236}">
                <a16:creationId xmlns:a16="http://schemas.microsoft.com/office/drawing/2014/main" id="{1C995530-1B0F-4FD2-B3EB-B043E4C87C23}"/>
              </a:ext>
            </a:extLst>
          </p:cNvPr>
          <p:cNvSpPr txBox="1"/>
          <p:nvPr/>
        </p:nvSpPr>
        <p:spPr>
          <a:xfrm>
            <a:off x="4742408" y="3509993"/>
            <a:ext cx="408372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 </a:t>
            </a:r>
            <a:r>
              <a:rPr lang="en-US" dirty="0">
                <a:highlight>
                  <a:srgbClr val="FFFF00"/>
                </a:highlight>
              </a:rPr>
              <a:t>5</a:t>
            </a:r>
            <a:endParaRPr lang="en-IN" dirty="0">
              <a:highlight>
                <a:srgbClr val="FFFF00"/>
              </a:highlight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979AB27B-BAD0-4209-8FAF-C7D9CB257EFE}"/>
              </a:ext>
            </a:extLst>
          </p:cNvPr>
          <p:cNvSpPr txBox="1"/>
          <p:nvPr/>
        </p:nvSpPr>
        <p:spPr>
          <a:xfrm>
            <a:off x="6059457" y="3003492"/>
            <a:ext cx="408372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highlight>
                  <a:srgbClr val="FFFF00"/>
                </a:highlight>
              </a:rPr>
              <a:t> 3</a:t>
            </a:r>
            <a:endParaRPr lang="en-IN" dirty="0">
              <a:highlight>
                <a:srgbClr val="FFFF00"/>
              </a:highlight>
            </a:endParaRPr>
          </a:p>
        </p:txBody>
      </p: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2F4EAEC6-C2E2-48F1-B959-579FA2C52FB4}"/>
              </a:ext>
            </a:extLst>
          </p:cNvPr>
          <p:cNvCxnSpPr>
            <a:cxnSpLocks/>
          </p:cNvCxnSpPr>
          <p:nvPr/>
        </p:nvCxnSpPr>
        <p:spPr>
          <a:xfrm flipV="1">
            <a:off x="6031426" y="3426004"/>
            <a:ext cx="408372" cy="509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>
            <a:extLst>
              <a:ext uri="{FF2B5EF4-FFF2-40B4-BE49-F238E27FC236}">
                <a16:creationId xmlns:a16="http://schemas.microsoft.com/office/drawing/2014/main" id="{1C94510F-7E33-4BB3-BF38-97FAE478D773}"/>
              </a:ext>
            </a:extLst>
          </p:cNvPr>
          <p:cNvSpPr txBox="1"/>
          <p:nvPr/>
        </p:nvSpPr>
        <p:spPr>
          <a:xfrm>
            <a:off x="6059456" y="3514051"/>
            <a:ext cx="408373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 </a:t>
            </a:r>
            <a:r>
              <a:rPr lang="en-US" dirty="0">
                <a:highlight>
                  <a:srgbClr val="FFFF00"/>
                </a:highlight>
              </a:rPr>
              <a:t>5</a:t>
            </a:r>
            <a:endParaRPr lang="en-IN" dirty="0">
              <a:highlight>
                <a:srgbClr val="FFFF00"/>
              </a:highlight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E8BD5EFE-6932-48B4-96D0-51E51D5AAAE8}"/>
              </a:ext>
            </a:extLst>
          </p:cNvPr>
          <p:cNvSpPr txBox="1"/>
          <p:nvPr/>
        </p:nvSpPr>
        <p:spPr>
          <a:xfrm>
            <a:off x="7122444" y="2982201"/>
            <a:ext cx="408372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highlight>
                  <a:srgbClr val="FFFF00"/>
                </a:highlight>
              </a:rPr>
              <a:t> 4</a:t>
            </a:r>
            <a:endParaRPr lang="en-IN" dirty="0">
              <a:highlight>
                <a:srgbClr val="FFFF00"/>
              </a:highlight>
            </a:endParaRP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B5B49DA-9EEF-4FE2-8781-1BD49C3838FA}"/>
              </a:ext>
            </a:extLst>
          </p:cNvPr>
          <p:cNvCxnSpPr>
            <a:cxnSpLocks/>
          </p:cNvCxnSpPr>
          <p:nvPr/>
        </p:nvCxnSpPr>
        <p:spPr>
          <a:xfrm flipV="1">
            <a:off x="7122444" y="3410439"/>
            <a:ext cx="408372" cy="509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>
            <a:extLst>
              <a:ext uri="{FF2B5EF4-FFF2-40B4-BE49-F238E27FC236}">
                <a16:creationId xmlns:a16="http://schemas.microsoft.com/office/drawing/2014/main" id="{97371FF9-3B76-4512-A3AC-39B9EFE27818}"/>
              </a:ext>
            </a:extLst>
          </p:cNvPr>
          <p:cNvSpPr txBox="1"/>
          <p:nvPr/>
        </p:nvSpPr>
        <p:spPr>
          <a:xfrm>
            <a:off x="7122444" y="3481458"/>
            <a:ext cx="408372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 </a:t>
            </a:r>
            <a:r>
              <a:rPr lang="en-US" dirty="0">
                <a:highlight>
                  <a:srgbClr val="FFFF00"/>
                </a:highlight>
              </a:rPr>
              <a:t>5</a:t>
            </a:r>
            <a:endParaRPr lang="en-IN" dirty="0">
              <a:highlight>
                <a:srgbClr val="FFFF00"/>
              </a:highlight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C5B0D078-918F-4647-BDC9-7BB86E75D557}"/>
              </a:ext>
            </a:extLst>
          </p:cNvPr>
          <p:cNvSpPr txBox="1"/>
          <p:nvPr/>
        </p:nvSpPr>
        <p:spPr>
          <a:xfrm>
            <a:off x="6476125" y="4272840"/>
            <a:ext cx="408372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highlight>
                  <a:srgbClr val="FFFF00"/>
                </a:highlight>
              </a:rPr>
              <a:t> 4</a:t>
            </a:r>
            <a:endParaRPr lang="en-IN" dirty="0">
              <a:highlight>
                <a:srgbClr val="FFFF00"/>
              </a:highlight>
            </a:endParaRPr>
          </a:p>
        </p:txBody>
      </p: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6BF4C275-84A1-443C-9564-F40AAB089F68}"/>
              </a:ext>
            </a:extLst>
          </p:cNvPr>
          <p:cNvCxnSpPr>
            <a:cxnSpLocks/>
          </p:cNvCxnSpPr>
          <p:nvPr/>
        </p:nvCxnSpPr>
        <p:spPr>
          <a:xfrm flipV="1">
            <a:off x="6448094" y="4695352"/>
            <a:ext cx="408372" cy="509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>
            <a:extLst>
              <a:ext uri="{FF2B5EF4-FFF2-40B4-BE49-F238E27FC236}">
                <a16:creationId xmlns:a16="http://schemas.microsoft.com/office/drawing/2014/main" id="{DCD1FB95-BA33-4459-BA99-8549DF954A67}"/>
              </a:ext>
            </a:extLst>
          </p:cNvPr>
          <p:cNvSpPr txBox="1"/>
          <p:nvPr/>
        </p:nvSpPr>
        <p:spPr>
          <a:xfrm>
            <a:off x="6476124" y="4783399"/>
            <a:ext cx="408373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 </a:t>
            </a:r>
            <a:r>
              <a:rPr lang="en-US" dirty="0">
                <a:highlight>
                  <a:srgbClr val="FFFF00"/>
                </a:highlight>
              </a:rPr>
              <a:t>5</a:t>
            </a:r>
            <a:endParaRPr lang="en-IN" dirty="0">
              <a:highlight>
                <a:srgbClr val="FFFF00"/>
              </a:highlight>
            </a:endParaRPr>
          </a:p>
        </p:txBody>
      </p:sp>
      <p:sp>
        <p:nvSpPr>
          <p:cNvPr id="2" name="Subtitle 2">
            <a:extLst>
              <a:ext uri="{FF2B5EF4-FFF2-40B4-BE49-F238E27FC236}">
                <a16:creationId xmlns:a16="http://schemas.microsoft.com/office/drawing/2014/main" id="{A414FA2C-950C-44DA-BBD2-AC99F753E3C7}"/>
              </a:ext>
            </a:extLst>
          </p:cNvPr>
          <p:cNvSpPr txBox="1">
            <a:spLocks/>
          </p:cNvSpPr>
          <p:nvPr/>
        </p:nvSpPr>
        <p:spPr>
          <a:xfrm>
            <a:off x="4951804" y="2122551"/>
            <a:ext cx="591264" cy="399988"/>
          </a:xfrm>
          <a:prstGeom prst="rect">
            <a:avLst/>
          </a:prstGeom>
          <a:ln w="19050">
            <a:solidFill>
              <a:srgbClr val="FF0000"/>
            </a:solidFill>
          </a:ln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i-IN" dirty="0">
                <a:solidFill>
                  <a:srgbClr val="FF0000"/>
                </a:solidFill>
              </a:rPr>
              <a:t>÷</a:t>
            </a:r>
          </a:p>
          <a:p>
            <a:endParaRPr lang="hi-IN" dirty="0">
              <a:solidFill>
                <a:srgbClr val="FF0000"/>
              </a:solidFill>
            </a:endParaRPr>
          </a:p>
          <a:p>
            <a:endParaRPr lang="hi-IN" dirty="0">
              <a:solidFill>
                <a:srgbClr val="FF0000"/>
              </a:solidFill>
            </a:endParaRPr>
          </a:p>
          <a:p>
            <a:endParaRPr lang="hi-IN" dirty="0">
              <a:solidFill>
                <a:srgbClr val="FF0000"/>
              </a:solidFill>
            </a:endParaRPr>
          </a:p>
          <a:p>
            <a:endParaRPr lang="en-IN" dirty="0">
              <a:solidFill>
                <a:srgbClr val="FF0000"/>
              </a:solidFill>
            </a:endParaRP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878E23B1-F4E4-4CD8-9C97-D5721BF046AB}"/>
              </a:ext>
            </a:extLst>
          </p:cNvPr>
          <p:cNvSpPr txBox="1">
            <a:spLocks/>
          </p:cNvSpPr>
          <p:nvPr/>
        </p:nvSpPr>
        <p:spPr>
          <a:xfrm>
            <a:off x="5321490" y="3240320"/>
            <a:ext cx="455874" cy="399988"/>
          </a:xfrm>
          <a:prstGeom prst="rect">
            <a:avLst/>
          </a:prstGeom>
          <a:ln w="19050">
            <a:solidFill>
              <a:srgbClr val="FF0000"/>
            </a:solidFill>
          </a:ln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hi-IN" dirty="0">
              <a:solidFill>
                <a:srgbClr val="FF0000"/>
              </a:solidFill>
            </a:endParaRPr>
          </a:p>
          <a:p>
            <a:endParaRPr lang="hi-IN" dirty="0">
              <a:solidFill>
                <a:srgbClr val="FF0000"/>
              </a:solidFill>
            </a:endParaRPr>
          </a:p>
          <a:p>
            <a:endParaRPr lang="hi-IN" dirty="0">
              <a:solidFill>
                <a:srgbClr val="FF0000"/>
              </a:solidFill>
            </a:endParaRPr>
          </a:p>
          <a:p>
            <a:endParaRPr lang="hi-IN" dirty="0">
              <a:solidFill>
                <a:srgbClr val="FF0000"/>
              </a:solidFill>
            </a:endParaRPr>
          </a:p>
          <a:p>
            <a:endParaRPr lang="en-IN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68910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809</TotalTime>
  <Words>129</Words>
  <Application>Microsoft Office PowerPoint</Application>
  <PresentationFormat>Widescreen</PresentationFormat>
  <Paragraphs>57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Cambria Math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Smita Belawat</dc:creator>
  <cp:lastModifiedBy>Smita Belawat</cp:lastModifiedBy>
  <cp:revision>187</cp:revision>
  <dcterms:created xsi:type="dcterms:W3CDTF">2020-09-21T07:59:40Z</dcterms:created>
  <dcterms:modified xsi:type="dcterms:W3CDTF">2020-10-05T06:13:52Z</dcterms:modified>
</cp:coreProperties>
</file>